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Lst>
  <p:notesMasterIdLst>
    <p:notesMasterId r:id="rId37"/>
  </p:notesMasterIdLst>
  <p:handoutMasterIdLst>
    <p:handoutMasterId r:id="rId38"/>
  </p:handoutMasterIdLst>
  <p:sldIdLst>
    <p:sldId id="401" r:id="rId5"/>
    <p:sldId id="432" r:id="rId6"/>
    <p:sldId id="403" r:id="rId7"/>
    <p:sldId id="353" r:id="rId8"/>
    <p:sldId id="363" r:id="rId9"/>
    <p:sldId id="258" r:id="rId10"/>
    <p:sldId id="269" r:id="rId11"/>
    <p:sldId id="367" r:id="rId12"/>
    <p:sldId id="369" r:id="rId13"/>
    <p:sldId id="402" r:id="rId14"/>
    <p:sldId id="411" r:id="rId15"/>
    <p:sldId id="413" r:id="rId16"/>
    <p:sldId id="414" r:id="rId17"/>
    <p:sldId id="415" r:id="rId18"/>
    <p:sldId id="416" r:id="rId19"/>
    <p:sldId id="417" r:id="rId20"/>
    <p:sldId id="418" r:id="rId21"/>
    <p:sldId id="394" r:id="rId22"/>
    <p:sldId id="420" r:id="rId23"/>
    <p:sldId id="419" r:id="rId24"/>
    <p:sldId id="421" r:id="rId25"/>
    <p:sldId id="422" r:id="rId26"/>
    <p:sldId id="423" r:id="rId27"/>
    <p:sldId id="424" r:id="rId28"/>
    <p:sldId id="425" r:id="rId29"/>
    <p:sldId id="426" r:id="rId30"/>
    <p:sldId id="427" r:id="rId31"/>
    <p:sldId id="429" r:id="rId32"/>
    <p:sldId id="430" r:id="rId33"/>
    <p:sldId id="431" r:id="rId34"/>
    <p:sldId id="409" r:id="rId35"/>
    <p:sldId id="433" r:id="rId36"/>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672" userDrawn="1">
          <p15:clr>
            <a:srgbClr val="A4A3A4"/>
          </p15:clr>
        </p15:guide>
        <p15:guide id="3" pos="7008" userDrawn="1">
          <p15:clr>
            <a:srgbClr val="A4A3A4"/>
          </p15:clr>
        </p15:guide>
        <p15:guide id="4" orient="horz" pos="182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1A282027-82D2-4B54-5769-911DA9210031}" name="PERRENOUD Patricia" initials="PP" userId="S::patricia.perrenou@hesav.ch::e3cec561-f198-4051-ac60-42d6f070e7b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08" autoAdjust="0"/>
  </p:normalViewPr>
  <p:slideViewPr>
    <p:cSldViewPr snapToGrid="0">
      <p:cViewPr varScale="1">
        <p:scale>
          <a:sx n="51" d="100"/>
          <a:sy n="51" d="100"/>
        </p:scale>
        <p:origin x="67" y="58"/>
      </p:cViewPr>
      <p:guideLst>
        <p:guide orient="horz" pos="2160"/>
        <p:guide pos="672"/>
        <p:guide pos="7008"/>
        <p:guide orient="horz" pos="1824"/>
      </p:guideLst>
    </p:cSldViewPr>
  </p:slideViewPr>
  <p:notesTextViewPr>
    <p:cViewPr>
      <p:scale>
        <a:sx n="1" d="1"/>
        <a:sy n="1" d="1"/>
      </p:scale>
      <p:origin x="0" y="0"/>
    </p:cViewPr>
  </p:notesTextViewPr>
  <p:sorterViewPr>
    <p:cViewPr>
      <p:scale>
        <a:sx n="1" d="1"/>
        <a:sy n="1" d="1"/>
      </p:scale>
      <p:origin x="0" y="0"/>
    </p:cViewPr>
  </p:sorterViewPr>
  <p:notesViewPr>
    <p:cSldViewPr snapToGrid="0">
      <p:cViewPr varScale="1">
        <p:scale>
          <a:sx n="88" d="100"/>
          <a:sy n="88" d="100"/>
        </p:scale>
        <p:origin x="377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diagrams/_rels/data10.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ata1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7.png"/><Relationship Id="rId7" Type="http://schemas.openxmlformats.org/officeDocument/2006/relationships/image" Target="../media/image1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5.xml.rels><?xml version="1.0" encoding="UTF-8" standalone="yes"?>
<Relationships xmlns="http://schemas.openxmlformats.org/package/2006/relationships"><Relationship Id="rId1" Type="http://schemas.openxmlformats.org/officeDocument/2006/relationships/hyperlink" Target="https://arodes.hes-so.ch/record/9174?ln=fr" TargetMode="External"/></Relationships>
</file>

<file path=ppt/diagrams/_rels/drawing10.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1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7.png"/><Relationship Id="rId7" Type="http://schemas.openxmlformats.org/officeDocument/2006/relationships/image" Target="../media/image1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5.xml.rels><?xml version="1.0" encoding="UTF-8" standalone="yes"?>
<Relationships xmlns="http://schemas.openxmlformats.org/package/2006/relationships"><Relationship Id="rId1" Type="http://schemas.openxmlformats.org/officeDocument/2006/relationships/hyperlink" Target="https://arodes.hes-so.ch/record/9174?ln=fr"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D5855A-131E-480E-97A0-A276BE7319D5}"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5247660A-0915-4F79-8B29-2FC5F6269CA2}">
      <dgm:prSet/>
      <dgm:spPr/>
      <dgm:t>
        <a:bodyPr/>
        <a:lstStyle/>
        <a:p>
          <a:r>
            <a:rPr lang="fr-FR" dirty="0"/>
            <a:t>Vu la sensibilité de notre sujet </a:t>
          </a:r>
          <a:endParaRPr lang="en-US" dirty="0"/>
        </a:p>
      </dgm:t>
    </dgm:pt>
    <dgm:pt modelId="{6AABC6E3-9E12-4E5C-894E-7DFF223A1069}" type="parTrans" cxnId="{A6B0D26E-737C-4FA8-85BC-CC18C5B05AC0}">
      <dgm:prSet/>
      <dgm:spPr/>
      <dgm:t>
        <a:bodyPr/>
        <a:lstStyle/>
        <a:p>
          <a:endParaRPr lang="en-US"/>
        </a:p>
      </dgm:t>
    </dgm:pt>
    <dgm:pt modelId="{A624A0D3-9EF3-4C74-AD75-C27A2BFC4FE3}" type="sibTrans" cxnId="{A6B0D26E-737C-4FA8-85BC-CC18C5B05AC0}">
      <dgm:prSet/>
      <dgm:spPr/>
      <dgm:t>
        <a:bodyPr/>
        <a:lstStyle/>
        <a:p>
          <a:endParaRPr lang="en-US"/>
        </a:p>
      </dgm:t>
    </dgm:pt>
    <dgm:pt modelId="{F428AC2B-2F81-4C5A-9235-6C356DF24F7C}">
      <dgm:prSet/>
      <dgm:spPr/>
      <dgm:t>
        <a:bodyPr/>
        <a:lstStyle/>
        <a:p>
          <a:r>
            <a:rPr lang="fr-FR" dirty="0"/>
            <a:t>Situations de détresse sociale d’une proportion des femmes immigrantes en Suisse, </a:t>
          </a:r>
          <a:endParaRPr lang="en-US" dirty="0"/>
        </a:p>
      </dgm:t>
    </dgm:pt>
    <dgm:pt modelId="{A350C8D6-C422-46F1-B6E5-7774A4F03184}" type="parTrans" cxnId="{7B5601E1-740F-4B98-B83F-D8344B1157B0}">
      <dgm:prSet/>
      <dgm:spPr/>
      <dgm:t>
        <a:bodyPr/>
        <a:lstStyle/>
        <a:p>
          <a:endParaRPr lang="en-US"/>
        </a:p>
      </dgm:t>
    </dgm:pt>
    <dgm:pt modelId="{31919855-9F57-43D4-8F8B-5ACA541EC6A1}" type="sibTrans" cxnId="{7B5601E1-740F-4B98-B83F-D8344B1157B0}">
      <dgm:prSet/>
      <dgm:spPr/>
      <dgm:t>
        <a:bodyPr/>
        <a:lstStyle/>
        <a:p>
          <a:endParaRPr lang="en-US"/>
        </a:p>
      </dgm:t>
    </dgm:pt>
    <dgm:pt modelId="{B3CC3E07-67F6-4025-9583-0310063D454A}">
      <dgm:prSet/>
      <dgm:spPr/>
      <dgm:t>
        <a:bodyPr/>
        <a:lstStyle/>
        <a:p>
          <a:r>
            <a:rPr lang="fr-FR" dirty="0"/>
            <a:t>Demandé à ne pas partager de données dans notre DMP initial du dépôt de projet.</a:t>
          </a:r>
          <a:endParaRPr lang="en-US" dirty="0"/>
        </a:p>
      </dgm:t>
    </dgm:pt>
    <dgm:pt modelId="{CCA675FC-BF4E-4C35-95A4-FE9CA4550222}" type="parTrans" cxnId="{46864D26-91CB-4ADA-AFBD-0FC167035D5A}">
      <dgm:prSet/>
      <dgm:spPr/>
      <dgm:t>
        <a:bodyPr/>
        <a:lstStyle/>
        <a:p>
          <a:endParaRPr lang="en-US"/>
        </a:p>
      </dgm:t>
    </dgm:pt>
    <dgm:pt modelId="{D7583430-D747-4D52-955F-4974FABDC43A}" type="sibTrans" cxnId="{46864D26-91CB-4ADA-AFBD-0FC167035D5A}">
      <dgm:prSet/>
      <dgm:spPr/>
      <dgm:t>
        <a:bodyPr/>
        <a:lstStyle/>
        <a:p>
          <a:endParaRPr lang="en-US"/>
        </a:p>
      </dgm:t>
    </dgm:pt>
    <dgm:pt modelId="{7A9DE4C9-5F3E-465E-947E-6E8A33A2AFE2}">
      <dgm:prSet/>
      <dgm:spPr/>
      <dgm:t>
        <a:bodyPr/>
        <a:lstStyle/>
        <a:p>
          <a:r>
            <a:rPr lang="fr-FR" dirty="0"/>
            <a:t>Demande  refusée par le FNS &amp; nous avons revu notre DMP.</a:t>
          </a:r>
          <a:endParaRPr lang="en-US" dirty="0"/>
        </a:p>
      </dgm:t>
    </dgm:pt>
    <dgm:pt modelId="{98EB6275-8A93-4A40-B2FE-743A52ACFC36}" type="parTrans" cxnId="{730D5C8E-9AB6-41C5-9927-A70417890761}">
      <dgm:prSet/>
      <dgm:spPr/>
      <dgm:t>
        <a:bodyPr/>
        <a:lstStyle/>
        <a:p>
          <a:endParaRPr lang="en-US"/>
        </a:p>
      </dgm:t>
    </dgm:pt>
    <dgm:pt modelId="{C761EFF8-237E-4967-BC62-59E27C89F407}" type="sibTrans" cxnId="{730D5C8E-9AB6-41C5-9927-A70417890761}">
      <dgm:prSet/>
      <dgm:spPr/>
      <dgm:t>
        <a:bodyPr/>
        <a:lstStyle/>
        <a:p>
          <a:endParaRPr lang="en-US"/>
        </a:p>
      </dgm:t>
    </dgm:pt>
    <dgm:pt modelId="{A27568BF-9529-4B80-B125-8E4A359C194A}" type="pres">
      <dgm:prSet presAssocID="{2ED5855A-131E-480E-97A0-A276BE7319D5}" presName="linear" presStyleCnt="0">
        <dgm:presLayoutVars>
          <dgm:animLvl val="lvl"/>
          <dgm:resizeHandles val="exact"/>
        </dgm:presLayoutVars>
      </dgm:prSet>
      <dgm:spPr/>
    </dgm:pt>
    <dgm:pt modelId="{1DC8C930-4AC0-44A6-93A0-FD9671EAB9E3}" type="pres">
      <dgm:prSet presAssocID="{5247660A-0915-4F79-8B29-2FC5F6269CA2}" presName="parentText" presStyleLbl="node1" presStyleIdx="0" presStyleCnt="4">
        <dgm:presLayoutVars>
          <dgm:chMax val="0"/>
          <dgm:bulletEnabled val="1"/>
        </dgm:presLayoutVars>
      </dgm:prSet>
      <dgm:spPr/>
    </dgm:pt>
    <dgm:pt modelId="{291B65C4-A6E2-443A-B359-AB0400899902}" type="pres">
      <dgm:prSet presAssocID="{A624A0D3-9EF3-4C74-AD75-C27A2BFC4FE3}" presName="spacer" presStyleCnt="0"/>
      <dgm:spPr/>
    </dgm:pt>
    <dgm:pt modelId="{55ED52D7-D3CC-47D8-9172-E56527291650}" type="pres">
      <dgm:prSet presAssocID="{F428AC2B-2F81-4C5A-9235-6C356DF24F7C}" presName="parentText" presStyleLbl="node1" presStyleIdx="1" presStyleCnt="4">
        <dgm:presLayoutVars>
          <dgm:chMax val="0"/>
          <dgm:bulletEnabled val="1"/>
        </dgm:presLayoutVars>
      </dgm:prSet>
      <dgm:spPr/>
    </dgm:pt>
    <dgm:pt modelId="{655A8668-D2CB-42FF-B584-BFCABF2B2E5B}" type="pres">
      <dgm:prSet presAssocID="{31919855-9F57-43D4-8F8B-5ACA541EC6A1}" presName="spacer" presStyleCnt="0"/>
      <dgm:spPr/>
    </dgm:pt>
    <dgm:pt modelId="{83A49C37-DE1F-4475-A833-6DF753C0FFE8}" type="pres">
      <dgm:prSet presAssocID="{B3CC3E07-67F6-4025-9583-0310063D454A}" presName="parentText" presStyleLbl="node1" presStyleIdx="2" presStyleCnt="4">
        <dgm:presLayoutVars>
          <dgm:chMax val="0"/>
          <dgm:bulletEnabled val="1"/>
        </dgm:presLayoutVars>
      </dgm:prSet>
      <dgm:spPr/>
    </dgm:pt>
    <dgm:pt modelId="{34EE7D4E-B00D-434A-9BD8-A895AA3F9749}" type="pres">
      <dgm:prSet presAssocID="{D7583430-D747-4D52-955F-4974FABDC43A}" presName="spacer" presStyleCnt="0"/>
      <dgm:spPr/>
    </dgm:pt>
    <dgm:pt modelId="{FFD666C8-7E31-4C4F-8161-89BA536192CF}" type="pres">
      <dgm:prSet presAssocID="{7A9DE4C9-5F3E-465E-947E-6E8A33A2AFE2}" presName="parentText" presStyleLbl="node1" presStyleIdx="3" presStyleCnt="4">
        <dgm:presLayoutVars>
          <dgm:chMax val="0"/>
          <dgm:bulletEnabled val="1"/>
        </dgm:presLayoutVars>
      </dgm:prSet>
      <dgm:spPr/>
    </dgm:pt>
  </dgm:ptLst>
  <dgm:cxnLst>
    <dgm:cxn modelId="{5DF1FB08-2A44-4E9A-B589-EF059505B24F}" type="presOf" srcId="{5247660A-0915-4F79-8B29-2FC5F6269CA2}" destId="{1DC8C930-4AC0-44A6-93A0-FD9671EAB9E3}" srcOrd="0" destOrd="0" presId="urn:microsoft.com/office/officeart/2005/8/layout/vList2"/>
    <dgm:cxn modelId="{46864D26-91CB-4ADA-AFBD-0FC167035D5A}" srcId="{2ED5855A-131E-480E-97A0-A276BE7319D5}" destId="{B3CC3E07-67F6-4025-9583-0310063D454A}" srcOrd="2" destOrd="0" parTransId="{CCA675FC-BF4E-4C35-95A4-FE9CA4550222}" sibTransId="{D7583430-D747-4D52-955F-4974FABDC43A}"/>
    <dgm:cxn modelId="{A6B0D26E-737C-4FA8-85BC-CC18C5B05AC0}" srcId="{2ED5855A-131E-480E-97A0-A276BE7319D5}" destId="{5247660A-0915-4F79-8B29-2FC5F6269CA2}" srcOrd="0" destOrd="0" parTransId="{6AABC6E3-9E12-4E5C-894E-7DFF223A1069}" sibTransId="{A624A0D3-9EF3-4C74-AD75-C27A2BFC4FE3}"/>
    <dgm:cxn modelId="{7D065A8C-5087-4B49-806B-7947EB55B789}" type="presOf" srcId="{7A9DE4C9-5F3E-465E-947E-6E8A33A2AFE2}" destId="{FFD666C8-7E31-4C4F-8161-89BA536192CF}" srcOrd="0" destOrd="0" presId="urn:microsoft.com/office/officeart/2005/8/layout/vList2"/>
    <dgm:cxn modelId="{730D5C8E-9AB6-41C5-9927-A70417890761}" srcId="{2ED5855A-131E-480E-97A0-A276BE7319D5}" destId="{7A9DE4C9-5F3E-465E-947E-6E8A33A2AFE2}" srcOrd="3" destOrd="0" parTransId="{98EB6275-8A93-4A40-B2FE-743A52ACFC36}" sibTransId="{C761EFF8-237E-4967-BC62-59E27C89F407}"/>
    <dgm:cxn modelId="{6FC942A4-50C2-4EE1-9BDC-52C0CA778880}" type="presOf" srcId="{F428AC2B-2F81-4C5A-9235-6C356DF24F7C}" destId="{55ED52D7-D3CC-47D8-9172-E56527291650}" srcOrd="0" destOrd="0" presId="urn:microsoft.com/office/officeart/2005/8/layout/vList2"/>
    <dgm:cxn modelId="{D9B65FB1-22F2-4104-BBEA-854C90902D2A}" type="presOf" srcId="{2ED5855A-131E-480E-97A0-A276BE7319D5}" destId="{A27568BF-9529-4B80-B125-8E4A359C194A}" srcOrd="0" destOrd="0" presId="urn:microsoft.com/office/officeart/2005/8/layout/vList2"/>
    <dgm:cxn modelId="{FD7E6FE0-F006-4036-A9F1-999A2CF63623}" type="presOf" srcId="{B3CC3E07-67F6-4025-9583-0310063D454A}" destId="{83A49C37-DE1F-4475-A833-6DF753C0FFE8}" srcOrd="0" destOrd="0" presId="urn:microsoft.com/office/officeart/2005/8/layout/vList2"/>
    <dgm:cxn modelId="{7B5601E1-740F-4B98-B83F-D8344B1157B0}" srcId="{2ED5855A-131E-480E-97A0-A276BE7319D5}" destId="{F428AC2B-2F81-4C5A-9235-6C356DF24F7C}" srcOrd="1" destOrd="0" parTransId="{A350C8D6-C422-46F1-B6E5-7774A4F03184}" sibTransId="{31919855-9F57-43D4-8F8B-5ACA541EC6A1}"/>
    <dgm:cxn modelId="{2B0FBD80-4580-4034-B0C9-D59D29FDC1C8}" type="presParOf" srcId="{A27568BF-9529-4B80-B125-8E4A359C194A}" destId="{1DC8C930-4AC0-44A6-93A0-FD9671EAB9E3}" srcOrd="0" destOrd="0" presId="urn:microsoft.com/office/officeart/2005/8/layout/vList2"/>
    <dgm:cxn modelId="{A8067CB6-93C6-42C2-8694-C78344D9DC8E}" type="presParOf" srcId="{A27568BF-9529-4B80-B125-8E4A359C194A}" destId="{291B65C4-A6E2-443A-B359-AB0400899902}" srcOrd="1" destOrd="0" presId="urn:microsoft.com/office/officeart/2005/8/layout/vList2"/>
    <dgm:cxn modelId="{B5366CE5-52C2-4DD0-884F-08F8AB283C70}" type="presParOf" srcId="{A27568BF-9529-4B80-B125-8E4A359C194A}" destId="{55ED52D7-D3CC-47D8-9172-E56527291650}" srcOrd="2" destOrd="0" presId="urn:microsoft.com/office/officeart/2005/8/layout/vList2"/>
    <dgm:cxn modelId="{7093CF1B-6F55-410E-AFA2-8447CA93ECB3}" type="presParOf" srcId="{A27568BF-9529-4B80-B125-8E4A359C194A}" destId="{655A8668-D2CB-42FF-B584-BFCABF2B2E5B}" srcOrd="3" destOrd="0" presId="urn:microsoft.com/office/officeart/2005/8/layout/vList2"/>
    <dgm:cxn modelId="{1F6E2C8F-8F3D-4B59-BF6D-17A7A88C1B10}" type="presParOf" srcId="{A27568BF-9529-4B80-B125-8E4A359C194A}" destId="{83A49C37-DE1F-4475-A833-6DF753C0FFE8}" srcOrd="4" destOrd="0" presId="urn:microsoft.com/office/officeart/2005/8/layout/vList2"/>
    <dgm:cxn modelId="{57D8C69B-B71F-492A-99A0-AA9F851AB88C}" type="presParOf" srcId="{A27568BF-9529-4B80-B125-8E4A359C194A}" destId="{34EE7D4E-B00D-434A-9BD8-A895AA3F9749}" srcOrd="5" destOrd="0" presId="urn:microsoft.com/office/officeart/2005/8/layout/vList2"/>
    <dgm:cxn modelId="{E406E1A8-02C0-42FE-BDC7-1CE0C1F3B40A}" type="presParOf" srcId="{A27568BF-9529-4B80-B125-8E4A359C194A}" destId="{FFD666C8-7E31-4C4F-8161-89BA536192C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033F8E3-E90C-4BCE-BA1D-B4A38017F1A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71A12DA-65A0-4726-8E35-47EFA8056550}">
      <dgm:prSet/>
      <dgm:spPr/>
      <dgm:t>
        <a:bodyPr/>
        <a:lstStyle/>
        <a:p>
          <a:r>
            <a:rPr lang="fr-FR"/>
            <a:t>Travail intéressant de codification des données</a:t>
          </a:r>
          <a:endParaRPr lang="en-US"/>
        </a:p>
      </dgm:t>
    </dgm:pt>
    <dgm:pt modelId="{F66C15B8-D4D5-4FCA-B046-FB78228F97BA}" type="parTrans" cxnId="{20E79517-EF5E-4941-AD44-DF47C4293076}">
      <dgm:prSet/>
      <dgm:spPr/>
      <dgm:t>
        <a:bodyPr/>
        <a:lstStyle/>
        <a:p>
          <a:endParaRPr lang="en-US"/>
        </a:p>
      </dgm:t>
    </dgm:pt>
    <dgm:pt modelId="{515A1D49-E92D-45F0-82FA-B8617B00819C}" type="sibTrans" cxnId="{20E79517-EF5E-4941-AD44-DF47C4293076}">
      <dgm:prSet/>
      <dgm:spPr/>
      <dgm:t>
        <a:bodyPr/>
        <a:lstStyle/>
        <a:p>
          <a:endParaRPr lang="en-US"/>
        </a:p>
      </dgm:t>
    </dgm:pt>
    <dgm:pt modelId="{F625E739-B545-42F1-92DC-34E4B9D80343}">
      <dgm:prSet/>
      <dgm:spPr/>
      <dgm:t>
        <a:bodyPr/>
        <a:lstStyle/>
        <a:p>
          <a:r>
            <a:rPr lang="fr-FR"/>
            <a:t>Equilibre entre codification &amp; intérêt du partage</a:t>
          </a:r>
          <a:endParaRPr lang="en-US"/>
        </a:p>
      </dgm:t>
    </dgm:pt>
    <dgm:pt modelId="{4DA3064C-5504-49A1-B9F9-4CD29F16DB9B}" type="parTrans" cxnId="{C844237F-FB86-4E09-83B6-D523DCF0F146}">
      <dgm:prSet/>
      <dgm:spPr/>
      <dgm:t>
        <a:bodyPr/>
        <a:lstStyle/>
        <a:p>
          <a:endParaRPr lang="en-US"/>
        </a:p>
      </dgm:t>
    </dgm:pt>
    <dgm:pt modelId="{29BB8B02-0C52-4088-BA54-EB6B3559A653}" type="sibTrans" cxnId="{C844237F-FB86-4E09-83B6-D523DCF0F146}">
      <dgm:prSet/>
      <dgm:spPr/>
      <dgm:t>
        <a:bodyPr/>
        <a:lstStyle/>
        <a:p>
          <a:endParaRPr lang="en-US"/>
        </a:p>
      </dgm:t>
    </dgm:pt>
    <dgm:pt modelId="{7C1231C3-8A48-4AE1-B504-5244FF9360E3}">
      <dgm:prSet/>
      <dgm:spPr/>
      <dgm:t>
        <a:bodyPr/>
        <a:lstStyle/>
        <a:p>
          <a:r>
            <a:rPr lang="fr-FR"/>
            <a:t>Questionnement sur partage partiel d’un set de données</a:t>
          </a:r>
          <a:endParaRPr lang="en-US"/>
        </a:p>
      </dgm:t>
    </dgm:pt>
    <dgm:pt modelId="{2F38912C-D491-4656-BAC2-CFE14A6B849F}" type="parTrans" cxnId="{11157CCF-30DB-4757-8388-86299A5B8484}">
      <dgm:prSet/>
      <dgm:spPr/>
      <dgm:t>
        <a:bodyPr/>
        <a:lstStyle/>
        <a:p>
          <a:endParaRPr lang="en-US"/>
        </a:p>
      </dgm:t>
    </dgm:pt>
    <dgm:pt modelId="{81E1E4B5-61C4-4E5E-9566-583060235EA8}" type="sibTrans" cxnId="{11157CCF-30DB-4757-8388-86299A5B8484}">
      <dgm:prSet/>
      <dgm:spPr/>
      <dgm:t>
        <a:bodyPr/>
        <a:lstStyle/>
        <a:p>
          <a:endParaRPr lang="en-US"/>
        </a:p>
      </dgm:t>
    </dgm:pt>
    <dgm:pt modelId="{6EAE3AB9-F4C2-4678-BB7C-49EDD60C48A3}">
      <dgm:prSet/>
      <dgm:spPr/>
      <dgm:t>
        <a:bodyPr/>
        <a:lstStyle/>
        <a:p>
          <a:r>
            <a:rPr lang="fr-FR" dirty="0"/>
            <a:t>En particulier lorsque c’est le public principal </a:t>
          </a:r>
          <a:r>
            <a:rPr lang="fr-FR" dirty="0">
              <a:sym typeface="Wingdings" panose="05000000000000000000" pitchFamily="2" charset="2"/>
            </a:rPr>
            <a:t> </a:t>
          </a:r>
          <a:r>
            <a:rPr lang="fr-FR" dirty="0"/>
            <a:t>???</a:t>
          </a:r>
          <a:endParaRPr lang="en-US" dirty="0"/>
        </a:p>
      </dgm:t>
    </dgm:pt>
    <dgm:pt modelId="{A2E5E3F0-2549-4168-872A-10CFCC476ED1}" type="parTrans" cxnId="{A90CE391-F9E8-40C2-8B6B-D942B8166DC9}">
      <dgm:prSet/>
      <dgm:spPr/>
      <dgm:t>
        <a:bodyPr/>
        <a:lstStyle/>
        <a:p>
          <a:endParaRPr lang="en-US"/>
        </a:p>
      </dgm:t>
    </dgm:pt>
    <dgm:pt modelId="{475C0D56-8CBE-4A43-ACC9-A4BFB3F4E5BD}" type="sibTrans" cxnId="{A90CE391-F9E8-40C2-8B6B-D942B8166DC9}">
      <dgm:prSet/>
      <dgm:spPr/>
      <dgm:t>
        <a:bodyPr/>
        <a:lstStyle/>
        <a:p>
          <a:endParaRPr lang="en-US"/>
        </a:p>
      </dgm:t>
    </dgm:pt>
    <dgm:pt modelId="{3036C72A-11D1-4E96-92E7-72A6CE360871}">
      <dgm:prSet/>
      <dgm:spPr/>
      <dgm:t>
        <a:bodyPr/>
        <a:lstStyle/>
        <a:p>
          <a:r>
            <a:rPr lang="fr-FR"/>
            <a:t>Chronophage: prend la place d’une valorisation PR</a:t>
          </a:r>
          <a:endParaRPr lang="en-US"/>
        </a:p>
      </dgm:t>
    </dgm:pt>
    <dgm:pt modelId="{A37FD965-84AD-4715-B50B-D9FADF845AA6}" type="parTrans" cxnId="{A4C03539-225A-46F3-A94D-91A0625BD035}">
      <dgm:prSet/>
      <dgm:spPr/>
      <dgm:t>
        <a:bodyPr/>
        <a:lstStyle/>
        <a:p>
          <a:endParaRPr lang="en-US"/>
        </a:p>
      </dgm:t>
    </dgm:pt>
    <dgm:pt modelId="{6931D96F-D030-4284-AE9F-9317F57A96B6}" type="sibTrans" cxnId="{A4C03539-225A-46F3-A94D-91A0625BD035}">
      <dgm:prSet/>
      <dgm:spPr/>
      <dgm:t>
        <a:bodyPr/>
        <a:lstStyle/>
        <a:p>
          <a:endParaRPr lang="en-US"/>
        </a:p>
      </dgm:t>
    </dgm:pt>
    <dgm:pt modelId="{7A333AB2-3270-4E40-86B5-F5A272785168}" type="pres">
      <dgm:prSet presAssocID="{F033F8E3-E90C-4BCE-BA1D-B4A38017F1A9}" presName="root" presStyleCnt="0">
        <dgm:presLayoutVars>
          <dgm:dir/>
          <dgm:resizeHandles val="exact"/>
        </dgm:presLayoutVars>
      </dgm:prSet>
      <dgm:spPr/>
    </dgm:pt>
    <dgm:pt modelId="{8B8334B2-A041-469A-A028-F7E547D89D4A}" type="pres">
      <dgm:prSet presAssocID="{571A12DA-65A0-4726-8E35-47EFA8056550}" presName="compNode" presStyleCnt="0"/>
      <dgm:spPr/>
    </dgm:pt>
    <dgm:pt modelId="{506C6A84-C97E-4926-8804-D356A18A4468}" type="pres">
      <dgm:prSet presAssocID="{571A12DA-65A0-4726-8E35-47EFA8056550}" presName="bgRect" presStyleLbl="bgShp" presStyleIdx="0" presStyleCnt="5"/>
      <dgm:spPr/>
    </dgm:pt>
    <dgm:pt modelId="{CB38B25E-DC7D-4D1A-BF42-AE4EEFF983B6}" type="pres">
      <dgm:prSet presAssocID="{571A12DA-65A0-4726-8E35-47EFA805655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se de données"/>
        </a:ext>
      </dgm:extLst>
    </dgm:pt>
    <dgm:pt modelId="{458F69EA-AE52-4133-ACE0-B5FD40BA7C3C}" type="pres">
      <dgm:prSet presAssocID="{571A12DA-65A0-4726-8E35-47EFA8056550}" presName="spaceRect" presStyleCnt="0"/>
      <dgm:spPr/>
    </dgm:pt>
    <dgm:pt modelId="{2CB2B24E-2D82-4054-9034-C85D72EDD328}" type="pres">
      <dgm:prSet presAssocID="{571A12DA-65A0-4726-8E35-47EFA8056550}" presName="parTx" presStyleLbl="revTx" presStyleIdx="0" presStyleCnt="5">
        <dgm:presLayoutVars>
          <dgm:chMax val="0"/>
          <dgm:chPref val="0"/>
        </dgm:presLayoutVars>
      </dgm:prSet>
      <dgm:spPr/>
    </dgm:pt>
    <dgm:pt modelId="{BB4FF66F-E23B-4240-8031-91E8AD1D7402}" type="pres">
      <dgm:prSet presAssocID="{515A1D49-E92D-45F0-82FA-B8617B00819C}" presName="sibTrans" presStyleCnt="0"/>
      <dgm:spPr/>
    </dgm:pt>
    <dgm:pt modelId="{D7888C55-63AC-496D-9CBB-1A9A5F60D1BC}" type="pres">
      <dgm:prSet presAssocID="{F625E739-B545-42F1-92DC-34E4B9D80343}" presName="compNode" presStyleCnt="0"/>
      <dgm:spPr/>
    </dgm:pt>
    <dgm:pt modelId="{B6395832-518A-471B-8C88-2BB98BC69BA2}" type="pres">
      <dgm:prSet presAssocID="{F625E739-B545-42F1-92DC-34E4B9D80343}" presName="bgRect" presStyleLbl="bgShp" presStyleIdx="1" presStyleCnt="5"/>
      <dgm:spPr/>
    </dgm:pt>
    <dgm:pt modelId="{EF395C66-446D-4925-A89D-F24465D33787}" type="pres">
      <dgm:prSet presAssocID="{F625E739-B545-42F1-92DC-34E4B9D8034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5F721CC6-3FE3-4EFF-926B-D611D4D580D6}" type="pres">
      <dgm:prSet presAssocID="{F625E739-B545-42F1-92DC-34E4B9D80343}" presName="spaceRect" presStyleCnt="0"/>
      <dgm:spPr/>
    </dgm:pt>
    <dgm:pt modelId="{FBB1677A-357C-489F-9C78-2C14A591A363}" type="pres">
      <dgm:prSet presAssocID="{F625E739-B545-42F1-92DC-34E4B9D80343}" presName="parTx" presStyleLbl="revTx" presStyleIdx="1" presStyleCnt="5">
        <dgm:presLayoutVars>
          <dgm:chMax val="0"/>
          <dgm:chPref val="0"/>
        </dgm:presLayoutVars>
      </dgm:prSet>
      <dgm:spPr/>
    </dgm:pt>
    <dgm:pt modelId="{F3057D01-FADA-4FDA-A631-DEA319C07BBD}" type="pres">
      <dgm:prSet presAssocID="{29BB8B02-0C52-4088-BA54-EB6B3559A653}" presName="sibTrans" presStyleCnt="0"/>
      <dgm:spPr/>
    </dgm:pt>
    <dgm:pt modelId="{122629DB-0A5A-4C1A-AD67-34C4AA0E4C57}" type="pres">
      <dgm:prSet presAssocID="{7C1231C3-8A48-4AE1-B504-5244FF9360E3}" presName="compNode" presStyleCnt="0"/>
      <dgm:spPr/>
    </dgm:pt>
    <dgm:pt modelId="{B85F7CEA-4A4E-4A98-8F0D-DF1E8382BAEE}" type="pres">
      <dgm:prSet presAssocID="{7C1231C3-8A48-4AE1-B504-5244FF9360E3}" presName="bgRect" presStyleLbl="bgShp" presStyleIdx="2" presStyleCnt="5"/>
      <dgm:spPr/>
    </dgm:pt>
    <dgm:pt modelId="{11CE8123-76BC-40FB-97E0-EBD970EEE74C}" type="pres">
      <dgm:prSet presAssocID="{7C1231C3-8A48-4AE1-B504-5244FF9360E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19010D03-9FDF-4294-8EBA-1C71EB6B8C4A}" type="pres">
      <dgm:prSet presAssocID="{7C1231C3-8A48-4AE1-B504-5244FF9360E3}" presName="spaceRect" presStyleCnt="0"/>
      <dgm:spPr/>
    </dgm:pt>
    <dgm:pt modelId="{02471BE7-D100-428B-BB18-4D55089ED940}" type="pres">
      <dgm:prSet presAssocID="{7C1231C3-8A48-4AE1-B504-5244FF9360E3}" presName="parTx" presStyleLbl="revTx" presStyleIdx="2" presStyleCnt="5">
        <dgm:presLayoutVars>
          <dgm:chMax val="0"/>
          <dgm:chPref val="0"/>
        </dgm:presLayoutVars>
      </dgm:prSet>
      <dgm:spPr/>
    </dgm:pt>
    <dgm:pt modelId="{7767096D-5C4E-4266-BC75-0CAB36C41FB1}" type="pres">
      <dgm:prSet presAssocID="{81E1E4B5-61C4-4E5E-9566-583060235EA8}" presName="sibTrans" presStyleCnt="0"/>
      <dgm:spPr/>
    </dgm:pt>
    <dgm:pt modelId="{5B88EC1E-BC6D-4E4E-BA95-BB866C95465C}" type="pres">
      <dgm:prSet presAssocID="{6EAE3AB9-F4C2-4678-BB7C-49EDD60C48A3}" presName="compNode" presStyleCnt="0"/>
      <dgm:spPr/>
    </dgm:pt>
    <dgm:pt modelId="{ED095686-C3A4-49BC-B4CE-D421AB40A4A0}" type="pres">
      <dgm:prSet presAssocID="{6EAE3AB9-F4C2-4678-BB7C-49EDD60C48A3}" presName="bgRect" presStyleLbl="bgShp" presStyleIdx="3" presStyleCnt="5"/>
      <dgm:spPr/>
    </dgm:pt>
    <dgm:pt modelId="{1365B86A-4C93-41F5-A951-6FC14E6CFD0D}" type="pres">
      <dgm:prSet presAssocID="{6EAE3AB9-F4C2-4678-BB7C-49EDD60C48A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rayon"/>
        </a:ext>
      </dgm:extLst>
    </dgm:pt>
    <dgm:pt modelId="{2E164CF1-33CC-4E74-A50A-C7F8A9C622C3}" type="pres">
      <dgm:prSet presAssocID="{6EAE3AB9-F4C2-4678-BB7C-49EDD60C48A3}" presName="spaceRect" presStyleCnt="0"/>
      <dgm:spPr/>
    </dgm:pt>
    <dgm:pt modelId="{CB3A8BF5-43D3-4F8B-A3A7-276A495BB515}" type="pres">
      <dgm:prSet presAssocID="{6EAE3AB9-F4C2-4678-BB7C-49EDD60C48A3}" presName="parTx" presStyleLbl="revTx" presStyleIdx="3" presStyleCnt="5">
        <dgm:presLayoutVars>
          <dgm:chMax val="0"/>
          <dgm:chPref val="0"/>
        </dgm:presLayoutVars>
      </dgm:prSet>
      <dgm:spPr/>
    </dgm:pt>
    <dgm:pt modelId="{28AA8BC2-29A1-4175-8D54-E09FEA09CE56}" type="pres">
      <dgm:prSet presAssocID="{475C0D56-8CBE-4A43-ACC9-A4BFB3F4E5BD}" presName="sibTrans" presStyleCnt="0"/>
      <dgm:spPr/>
    </dgm:pt>
    <dgm:pt modelId="{D16E01F8-028B-4789-9E8D-755177E97BBE}" type="pres">
      <dgm:prSet presAssocID="{3036C72A-11D1-4E96-92E7-72A6CE360871}" presName="compNode" presStyleCnt="0"/>
      <dgm:spPr/>
    </dgm:pt>
    <dgm:pt modelId="{294B5304-8EBF-4D07-9BA2-CC725A70BDEB}" type="pres">
      <dgm:prSet presAssocID="{3036C72A-11D1-4E96-92E7-72A6CE360871}" presName="bgRect" presStyleLbl="bgShp" presStyleIdx="4" presStyleCnt="5"/>
      <dgm:spPr/>
    </dgm:pt>
    <dgm:pt modelId="{2D2908D4-AF05-4FB3-9A72-58A861CC4E9D}" type="pres">
      <dgm:prSet presAssocID="{3036C72A-11D1-4E96-92E7-72A6CE36087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rgent"/>
        </a:ext>
      </dgm:extLst>
    </dgm:pt>
    <dgm:pt modelId="{CAFBD0D2-A866-4219-913A-CAC651281CB2}" type="pres">
      <dgm:prSet presAssocID="{3036C72A-11D1-4E96-92E7-72A6CE360871}" presName="spaceRect" presStyleCnt="0"/>
      <dgm:spPr/>
    </dgm:pt>
    <dgm:pt modelId="{E61802CE-FDA7-4FDF-AFCC-BA11C3C23DA4}" type="pres">
      <dgm:prSet presAssocID="{3036C72A-11D1-4E96-92E7-72A6CE360871}" presName="parTx" presStyleLbl="revTx" presStyleIdx="4" presStyleCnt="5">
        <dgm:presLayoutVars>
          <dgm:chMax val="0"/>
          <dgm:chPref val="0"/>
        </dgm:presLayoutVars>
      </dgm:prSet>
      <dgm:spPr/>
    </dgm:pt>
  </dgm:ptLst>
  <dgm:cxnLst>
    <dgm:cxn modelId="{6F5D4E00-761E-4C4D-BB86-D719FEAAAEAC}" type="presOf" srcId="{7C1231C3-8A48-4AE1-B504-5244FF9360E3}" destId="{02471BE7-D100-428B-BB18-4D55089ED940}" srcOrd="0" destOrd="0" presId="urn:microsoft.com/office/officeart/2018/2/layout/IconVerticalSolidList"/>
    <dgm:cxn modelId="{20E79517-EF5E-4941-AD44-DF47C4293076}" srcId="{F033F8E3-E90C-4BCE-BA1D-B4A38017F1A9}" destId="{571A12DA-65A0-4726-8E35-47EFA8056550}" srcOrd="0" destOrd="0" parTransId="{F66C15B8-D4D5-4FCA-B046-FB78228F97BA}" sibTransId="{515A1D49-E92D-45F0-82FA-B8617B00819C}"/>
    <dgm:cxn modelId="{8FEB1126-9FD9-4932-8DE2-77F740A015A1}" type="presOf" srcId="{6EAE3AB9-F4C2-4678-BB7C-49EDD60C48A3}" destId="{CB3A8BF5-43D3-4F8B-A3A7-276A495BB515}" srcOrd="0" destOrd="0" presId="urn:microsoft.com/office/officeart/2018/2/layout/IconVerticalSolidList"/>
    <dgm:cxn modelId="{A4C03539-225A-46F3-A94D-91A0625BD035}" srcId="{F033F8E3-E90C-4BCE-BA1D-B4A38017F1A9}" destId="{3036C72A-11D1-4E96-92E7-72A6CE360871}" srcOrd="4" destOrd="0" parTransId="{A37FD965-84AD-4715-B50B-D9FADF845AA6}" sibTransId="{6931D96F-D030-4284-AE9F-9317F57A96B6}"/>
    <dgm:cxn modelId="{35AAE33A-FB31-48CD-99B0-91A6DF916050}" type="presOf" srcId="{F033F8E3-E90C-4BCE-BA1D-B4A38017F1A9}" destId="{7A333AB2-3270-4E40-86B5-F5A272785168}" srcOrd="0" destOrd="0" presId="urn:microsoft.com/office/officeart/2018/2/layout/IconVerticalSolidList"/>
    <dgm:cxn modelId="{C844237F-FB86-4E09-83B6-D523DCF0F146}" srcId="{F033F8E3-E90C-4BCE-BA1D-B4A38017F1A9}" destId="{F625E739-B545-42F1-92DC-34E4B9D80343}" srcOrd="1" destOrd="0" parTransId="{4DA3064C-5504-49A1-B9F9-4CD29F16DB9B}" sibTransId="{29BB8B02-0C52-4088-BA54-EB6B3559A653}"/>
    <dgm:cxn modelId="{A90CE391-F9E8-40C2-8B6B-D942B8166DC9}" srcId="{F033F8E3-E90C-4BCE-BA1D-B4A38017F1A9}" destId="{6EAE3AB9-F4C2-4678-BB7C-49EDD60C48A3}" srcOrd="3" destOrd="0" parTransId="{A2E5E3F0-2549-4168-872A-10CFCC476ED1}" sibTransId="{475C0D56-8CBE-4A43-ACC9-A4BFB3F4E5BD}"/>
    <dgm:cxn modelId="{BA9FF198-FE2B-45A6-AB26-CAAE4966A450}" type="presOf" srcId="{F625E739-B545-42F1-92DC-34E4B9D80343}" destId="{FBB1677A-357C-489F-9C78-2C14A591A363}" srcOrd="0" destOrd="0" presId="urn:microsoft.com/office/officeart/2018/2/layout/IconVerticalSolidList"/>
    <dgm:cxn modelId="{15A16A9A-6CFA-4F8D-8B29-E7EFA658FCC3}" type="presOf" srcId="{3036C72A-11D1-4E96-92E7-72A6CE360871}" destId="{E61802CE-FDA7-4FDF-AFCC-BA11C3C23DA4}" srcOrd="0" destOrd="0" presId="urn:microsoft.com/office/officeart/2018/2/layout/IconVerticalSolidList"/>
    <dgm:cxn modelId="{11157CCF-30DB-4757-8388-86299A5B8484}" srcId="{F033F8E3-E90C-4BCE-BA1D-B4A38017F1A9}" destId="{7C1231C3-8A48-4AE1-B504-5244FF9360E3}" srcOrd="2" destOrd="0" parTransId="{2F38912C-D491-4656-BAC2-CFE14A6B849F}" sibTransId="{81E1E4B5-61C4-4E5E-9566-583060235EA8}"/>
    <dgm:cxn modelId="{52FD55DA-035A-4C60-B473-22BF4C710518}" type="presOf" srcId="{571A12DA-65A0-4726-8E35-47EFA8056550}" destId="{2CB2B24E-2D82-4054-9034-C85D72EDD328}" srcOrd="0" destOrd="0" presId="urn:microsoft.com/office/officeart/2018/2/layout/IconVerticalSolidList"/>
    <dgm:cxn modelId="{6756BD06-6705-4E62-8C49-07C2318F7E79}" type="presParOf" srcId="{7A333AB2-3270-4E40-86B5-F5A272785168}" destId="{8B8334B2-A041-469A-A028-F7E547D89D4A}" srcOrd="0" destOrd="0" presId="urn:microsoft.com/office/officeart/2018/2/layout/IconVerticalSolidList"/>
    <dgm:cxn modelId="{354A9D67-9EEB-4269-9825-336EA2109BF9}" type="presParOf" srcId="{8B8334B2-A041-469A-A028-F7E547D89D4A}" destId="{506C6A84-C97E-4926-8804-D356A18A4468}" srcOrd="0" destOrd="0" presId="urn:microsoft.com/office/officeart/2018/2/layout/IconVerticalSolidList"/>
    <dgm:cxn modelId="{124C6C58-0662-4B12-B34F-23F307F5F520}" type="presParOf" srcId="{8B8334B2-A041-469A-A028-F7E547D89D4A}" destId="{CB38B25E-DC7D-4D1A-BF42-AE4EEFF983B6}" srcOrd="1" destOrd="0" presId="urn:microsoft.com/office/officeart/2018/2/layout/IconVerticalSolidList"/>
    <dgm:cxn modelId="{636CEE48-E5C2-4EF6-AD50-EECAAC214771}" type="presParOf" srcId="{8B8334B2-A041-469A-A028-F7E547D89D4A}" destId="{458F69EA-AE52-4133-ACE0-B5FD40BA7C3C}" srcOrd="2" destOrd="0" presId="urn:microsoft.com/office/officeart/2018/2/layout/IconVerticalSolidList"/>
    <dgm:cxn modelId="{3FD1DDDC-713E-44BC-BA8A-50800332880A}" type="presParOf" srcId="{8B8334B2-A041-469A-A028-F7E547D89D4A}" destId="{2CB2B24E-2D82-4054-9034-C85D72EDD328}" srcOrd="3" destOrd="0" presId="urn:microsoft.com/office/officeart/2018/2/layout/IconVerticalSolidList"/>
    <dgm:cxn modelId="{4CB6041D-8EE9-497A-8DAD-6783FF815CED}" type="presParOf" srcId="{7A333AB2-3270-4E40-86B5-F5A272785168}" destId="{BB4FF66F-E23B-4240-8031-91E8AD1D7402}" srcOrd="1" destOrd="0" presId="urn:microsoft.com/office/officeart/2018/2/layout/IconVerticalSolidList"/>
    <dgm:cxn modelId="{DABF5254-C230-4931-81B9-3186EA8CC2A0}" type="presParOf" srcId="{7A333AB2-3270-4E40-86B5-F5A272785168}" destId="{D7888C55-63AC-496D-9CBB-1A9A5F60D1BC}" srcOrd="2" destOrd="0" presId="urn:microsoft.com/office/officeart/2018/2/layout/IconVerticalSolidList"/>
    <dgm:cxn modelId="{673FAC51-A6FC-46C2-98B6-06BE7A4CA80E}" type="presParOf" srcId="{D7888C55-63AC-496D-9CBB-1A9A5F60D1BC}" destId="{B6395832-518A-471B-8C88-2BB98BC69BA2}" srcOrd="0" destOrd="0" presId="urn:microsoft.com/office/officeart/2018/2/layout/IconVerticalSolidList"/>
    <dgm:cxn modelId="{6563A99B-DCC6-4699-A8A2-870577F2D159}" type="presParOf" srcId="{D7888C55-63AC-496D-9CBB-1A9A5F60D1BC}" destId="{EF395C66-446D-4925-A89D-F24465D33787}" srcOrd="1" destOrd="0" presId="urn:microsoft.com/office/officeart/2018/2/layout/IconVerticalSolidList"/>
    <dgm:cxn modelId="{DE5E8555-4127-4C6B-B161-E795312E51F9}" type="presParOf" srcId="{D7888C55-63AC-496D-9CBB-1A9A5F60D1BC}" destId="{5F721CC6-3FE3-4EFF-926B-D611D4D580D6}" srcOrd="2" destOrd="0" presId="urn:microsoft.com/office/officeart/2018/2/layout/IconVerticalSolidList"/>
    <dgm:cxn modelId="{DAC18961-55E5-4829-B77D-406B1FDCACC0}" type="presParOf" srcId="{D7888C55-63AC-496D-9CBB-1A9A5F60D1BC}" destId="{FBB1677A-357C-489F-9C78-2C14A591A363}" srcOrd="3" destOrd="0" presId="urn:microsoft.com/office/officeart/2018/2/layout/IconVerticalSolidList"/>
    <dgm:cxn modelId="{FABB3F84-753F-40FC-AEC4-0F3C4425020F}" type="presParOf" srcId="{7A333AB2-3270-4E40-86B5-F5A272785168}" destId="{F3057D01-FADA-4FDA-A631-DEA319C07BBD}" srcOrd="3" destOrd="0" presId="urn:microsoft.com/office/officeart/2018/2/layout/IconVerticalSolidList"/>
    <dgm:cxn modelId="{BA40EBF6-1482-4FE5-8E63-57FD95758E95}" type="presParOf" srcId="{7A333AB2-3270-4E40-86B5-F5A272785168}" destId="{122629DB-0A5A-4C1A-AD67-34C4AA0E4C57}" srcOrd="4" destOrd="0" presId="urn:microsoft.com/office/officeart/2018/2/layout/IconVerticalSolidList"/>
    <dgm:cxn modelId="{D1F93DAB-D12E-4033-8C0E-856365200BB0}" type="presParOf" srcId="{122629DB-0A5A-4C1A-AD67-34C4AA0E4C57}" destId="{B85F7CEA-4A4E-4A98-8F0D-DF1E8382BAEE}" srcOrd="0" destOrd="0" presId="urn:microsoft.com/office/officeart/2018/2/layout/IconVerticalSolidList"/>
    <dgm:cxn modelId="{4B430D1C-8070-4D1A-B14C-89E30EC15A98}" type="presParOf" srcId="{122629DB-0A5A-4C1A-AD67-34C4AA0E4C57}" destId="{11CE8123-76BC-40FB-97E0-EBD970EEE74C}" srcOrd="1" destOrd="0" presId="urn:microsoft.com/office/officeart/2018/2/layout/IconVerticalSolidList"/>
    <dgm:cxn modelId="{3F0BC134-F74D-4AC7-AE41-7103B9C2271D}" type="presParOf" srcId="{122629DB-0A5A-4C1A-AD67-34C4AA0E4C57}" destId="{19010D03-9FDF-4294-8EBA-1C71EB6B8C4A}" srcOrd="2" destOrd="0" presId="urn:microsoft.com/office/officeart/2018/2/layout/IconVerticalSolidList"/>
    <dgm:cxn modelId="{9D6BC9AF-EEDC-4A10-BCAF-04FCD11416CD}" type="presParOf" srcId="{122629DB-0A5A-4C1A-AD67-34C4AA0E4C57}" destId="{02471BE7-D100-428B-BB18-4D55089ED940}" srcOrd="3" destOrd="0" presId="urn:microsoft.com/office/officeart/2018/2/layout/IconVerticalSolidList"/>
    <dgm:cxn modelId="{43733924-22F0-424D-8EEE-739EC2A24701}" type="presParOf" srcId="{7A333AB2-3270-4E40-86B5-F5A272785168}" destId="{7767096D-5C4E-4266-BC75-0CAB36C41FB1}" srcOrd="5" destOrd="0" presId="urn:microsoft.com/office/officeart/2018/2/layout/IconVerticalSolidList"/>
    <dgm:cxn modelId="{A415A79F-5C9B-443B-9A57-7F2B65F2DE71}" type="presParOf" srcId="{7A333AB2-3270-4E40-86B5-F5A272785168}" destId="{5B88EC1E-BC6D-4E4E-BA95-BB866C95465C}" srcOrd="6" destOrd="0" presId="urn:microsoft.com/office/officeart/2018/2/layout/IconVerticalSolidList"/>
    <dgm:cxn modelId="{E03A614E-9C35-4150-B4A8-F73D697674A8}" type="presParOf" srcId="{5B88EC1E-BC6D-4E4E-BA95-BB866C95465C}" destId="{ED095686-C3A4-49BC-B4CE-D421AB40A4A0}" srcOrd="0" destOrd="0" presId="urn:microsoft.com/office/officeart/2018/2/layout/IconVerticalSolidList"/>
    <dgm:cxn modelId="{FC0B192E-B58C-4710-900D-6F2B8E561A50}" type="presParOf" srcId="{5B88EC1E-BC6D-4E4E-BA95-BB866C95465C}" destId="{1365B86A-4C93-41F5-A951-6FC14E6CFD0D}" srcOrd="1" destOrd="0" presId="urn:microsoft.com/office/officeart/2018/2/layout/IconVerticalSolidList"/>
    <dgm:cxn modelId="{DBCBB6AA-CA75-48A2-9124-6C50791730A8}" type="presParOf" srcId="{5B88EC1E-BC6D-4E4E-BA95-BB866C95465C}" destId="{2E164CF1-33CC-4E74-A50A-C7F8A9C622C3}" srcOrd="2" destOrd="0" presId="urn:microsoft.com/office/officeart/2018/2/layout/IconVerticalSolidList"/>
    <dgm:cxn modelId="{3F1618B7-D550-4CE1-8ABF-E51F00915BEF}" type="presParOf" srcId="{5B88EC1E-BC6D-4E4E-BA95-BB866C95465C}" destId="{CB3A8BF5-43D3-4F8B-A3A7-276A495BB515}" srcOrd="3" destOrd="0" presId="urn:microsoft.com/office/officeart/2018/2/layout/IconVerticalSolidList"/>
    <dgm:cxn modelId="{86A4E2B8-1767-4FE7-B660-A23963A20EE7}" type="presParOf" srcId="{7A333AB2-3270-4E40-86B5-F5A272785168}" destId="{28AA8BC2-29A1-4175-8D54-E09FEA09CE56}" srcOrd="7" destOrd="0" presId="urn:microsoft.com/office/officeart/2018/2/layout/IconVerticalSolidList"/>
    <dgm:cxn modelId="{4EE85402-10E5-4596-8704-F4CD15918CFB}" type="presParOf" srcId="{7A333AB2-3270-4E40-86B5-F5A272785168}" destId="{D16E01F8-028B-4789-9E8D-755177E97BBE}" srcOrd="8" destOrd="0" presId="urn:microsoft.com/office/officeart/2018/2/layout/IconVerticalSolidList"/>
    <dgm:cxn modelId="{8D7D85BE-9D29-4742-91F6-CC317FD5775D}" type="presParOf" srcId="{D16E01F8-028B-4789-9E8D-755177E97BBE}" destId="{294B5304-8EBF-4D07-9BA2-CC725A70BDEB}" srcOrd="0" destOrd="0" presId="urn:microsoft.com/office/officeart/2018/2/layout/IconVerticalSolidList"/>
    <dgm:cxn modelId="{C58AB6B8-F3B1-4203-9368-FE51EFDD8D7B}" type="presParOf" srcId="{D16E01F8-028B-4789-9E8D-755177E97BBE}" destId="{2D2908D4-AF05-4FB3-9A72-58A861CC4E9D}" srcOrd="1" destOrd="0" presId="urn:microsoft.com/office/officeart/2018/2/layout/IconVerticalSolidList"/>
    <dgm:cxn modelId="{FE93CA3B-386F-44F5-B524-2460D9BFA9B1}" type="presParOf" srcId="{D16E01F8-028B-4789-9E8D-755177E97BBE}" destId="{CAFBD0D2-A866-4219-913A-CAC651281CB2}" srcOrd="2" destOrd="0" presId="urn:microsoft.com/office/officeart/2018/2/layout/IconVerticalSolidList"/>
    <dgm:cxn modelId="{EE3AF93D-C187-4A70-88EB-A3638E2626A7}" type="presParOf" srcId="{D16E01F8-028B-4789-9E8D-755177E97BBE}" destId="{E61802CE-FDA7-4FDF-AFCC-BA11C3C23DA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033F8E3-E90C-4BCE-BA1D-B4A38017F1A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71A12DA-65A0-4726-8E35-47EFA8056550}">
      <dgm:prSet/>
      <dgm:spPr/>
      <dgm:t>
        <a:bodyPr/>
        <a:lstStyle/>
        <a:p>
          <a:pPr>
            <a:lnSpc>
              <a:spcPct val="100000"/>
            </a:lnSpc>
          </a:pPr>
          <a:endParaRPr lang="en-US" dirty="0"/>
        </a:p>
      </dgm:t>
    </dgm:pt>
    <dgm:pt modelId="{F66C15B8-D4D5-4FCA-B046-FB78228F97BA}" type="parTrans" cxnId="{20E79517-EF5E-4941-AD44-DF47C4293076}">
      <dgm:prSet/>
      <dgm:spPr/>
      <dgm:t>
        <a:bodyPr/>
        <a:lstStyle/>
        <a:p>
          <a:endParaRPr lang="en-US"/>
        </a:p>
      </dgm:t>
    </dgm:pt>
    <dgm:pt modelId="{515A1D49-E92D-45F0-82FA-B8617B00819C}" type="sibTrans" cxnId="{20E79517-EF5E-4941-AD44-DF47C4293076}">
      <dgm:prSet/>
      <dgm:spPr/>
      <dgm:t>
        <a:bodyPr/>
        <a:lstStyle/>
        <a:p>
          <a:endParaRPr lang="en-US"/>
        </a:p>
      </dgm:t>
    </dgm:pt>
    <dgm:pt modelId="{F625E739-B545-42F1-92DC-34E4B9D80343}">
      <dgm:prSet/>
      <dgm:spPr/>
      <dgm:t>
        <a:bodyPr/>
        <a:lstStyle/>
        <a:p>
          <a:pPr>
            <a:lnSpc>
              <a:spcPct val="100000"/>
            </a:lnSpc>
          </a:pPr>
          <a:r>
            <a:rPr lang="en-US" dirty="0" err="1"/>
            <a:t>Futur</a:t>
          </a:r>
          <a:r>
            <a:rPr lang="en-US" dirty="0"/>
            <a:t>: partage de </a:t>
          </a:r>
          <a:r>
            <a:rPr lang="en-US" dirty="0" err="1"/>
            <a:t>données</a:t>
          </a:r>
          <a:r>
            <a:rPr lang="en-US" dirty="0"/>
            <a:t> avec des groups </a:t>
          </a:r>
          <a:r>
            <a:rPr lang="en-US" dirty="0" err="1"/>
            <a:t>d’intérêt</a:t>
          </a:r>
          <a:r>
            <a:rPr lang="en-US" dirty="0"/>
            <a:t> &amp; publics </a:t>
          </a:r>
          <a:r>
            <a:rPr lang="en-US" dirty="0" err="1"/>
            <a:t>concernés</a:t>
          </a:r>
          <a:endParaRPr lang="en-US" dirty="0"/>
        </a:p>
      </dgm:t>
    </dgm:pt>
    <dgm:pt modelId="{4DA3064C-5504-49A1-B9F9-4CD29F16DB9B}" type="parTrans" cxnId="{C844237F-FB86-4E09-83B6-D523DCF0F146}">
      <dgm:prSet/>
      <dgm:spPr/>
      <dgm:t>
        <a:bodyPr/>
        <a:lstStyle/>
        <a:p>
          <a:endParaRPr lang="en-US"/>
        </a:p>
      </dgm:t>
    </dgm:pt>
    <dgm:pt modelId="{29BB8B02-0C52-4088-BA54-EB6B3559A653}" type="sibTrans" cxnId="{C844237F-FB86-4E09-83B6-D523DCF0F146}">
      <dgm:prSet/>
      <dgm:spPr/>
      <dgm:t>
        <a:bodyPr/>
        <a:lstStyle/>
        <a:p>
          <a:endParaRPr lang="en-US"/>
        </a:p>
      </dgm:t>
    </dgm:pt>
    <dgm:pt modelId="{7C1231C3-8A48-4AE1-B504-5244FF9360E3}">
      <dgm:prSet/>
      <dgm:spPr/>
      <dgm:t>
        <a:bodyPr/>
        <a:lstStyle/>
        <a:p>
          <a:pPr>
            <a:lnSpc>
              <a:spcPct val="100000"/>
            </a:lnSpc>
          </a:pPr>
          <a:r>
            <a:rPr lang="en-US" dirty="0">
              <a:sym typeface="Wingdings" panose="05000000000000000000" pitchFamily="2" charset="2"/>
            </a:rPr>
            <a:t> Justice </a:t>
          </a:r>
          <a:r>
            <a:rPr lang="en-US" dirty="0" err="1">
              <a:sym typeface="Wingdings" panose="05000000000000000000" pitchFamily="2" charset="2"/>
            </a:rPr>
            <a:t>épistémique</a:t>
          </a:r>
          <a:endParaRPr lang="en-US" dirty="0"/>
        </a:p>
      </dgm:t>
    </dgm:pt>
    <dgm:pt modelId="{2F38912C-D491-4656-BAC2-CFE14A6B849F}" type="parTrans" cxnId="{11157CCF-30DB-4757-8388-86299A5B8484}">
      <dgm:prSet/>
      <dgm:spPr/>
      <dgm:t>
        <a:bodyPr/>
        <a:lstStyle/>
        <a:p>
          <a:endParaRPr lang="en-US"/>
        </a:p>
      </dgm:t>
    </dgm:pt>
    <dgm:pt modelId="{81E1E4B5-61C4-4E5E-9566-583060235EA8}" type="sibTrans" cxnId="{11157CCF-30DB-4757-8388-86299A5B8484}">
      <dgm:prSet/>
      <dgm:spPr/>
      <dgm:t>
        <a:bodyPr/>
        <a:lstStyle/>
        <a:p>
          <a:endParaRPr lang="en-US"/>
        </a:p>
      </dgm:t>
    </dgm:pt>
    <dgm:pt modelId="{3036C72A-11D1-4E96-92E7-72A6CE360871}">
      <dgm:prSet/>
      <dgm:spPr/>
      <dgm:t>
        <a:bodyPr/>
        <a:lstStyle/>
        <a:p>
          <a:pPr>
            <a:lnSpc>
              <a:spcPct val="100000"/>
            </a:lnSpc>
          </a:pPr>
          <a:r>
            <a:rPr lang="fr-FR" dirty="0"/>
            <a:t> </a:t>
          </a:r>
          <a:r>
            <a:rPr lang="en-US" dirty="0" err="1"/>
            <a:t>Futur</a:t>
          </a:r>
          <a:r>
            <a:rPr lang="en-US" dirty="0"/>
            <a:t>:</a:t>
          </a:r>
          <a:r>
            <a:rPr lang="en-US" baseline="0" dirty="0"/>
            <a:t> partage à </a:t>
          </a:r>
          <a:r>
            <a:rPr lang="en-US" baseline="0" dirty="0" err="1"/>
            <a:t>l’intérieur</a:t>
          </a:r>
          <a:r>
            <a:rPr lang="en-US" baseline="0" dirty="0"/>
            <a:t> de sous-groups </a:t>
          </a:r>
          <a:r>
            <a:rPr lang="en-US" baseline="0" dirty="0" err="1"/>
            <a:t>scientifiques</a:t>
          </a:r>
          <a:r>
            <a:rPr lang="en-US" baseline="0" dirty="0"/>
            <a:t> </a:t>
          </a:r>
          <a:r>
            <a:rPr lang="en-US" baseline="0" dirty="0" err="1"/>
            <a:t>cohérents</a:t>
          </a:r>
          <a:endParaRPr lang="en-US" dirty="0"/>
        </a:p>
      </dgm:t>
    </dgm:pt>
    <dgm:pt modelId="{A37FD965-84AD-4715-B50B-D9FADF845AA6}" type="parTrans" cxnId="{A4C03539-225A-46F3-A94D-91A0625BD035}">
      <dgm:prSet/>
      <dgm:spPr/>
      <dgm:t>
        <a:bodyPr/>
        <a:lstStyle/>
        <a:p>
          <a:endParaRPr lang="en-US"/>
        </a:p>
      </dgm:t>
    </dgm:pt>
    <dgm:pt modelId="{6931D96F-D030-4284-AE9F-9317F57A96B6}" type="sibTrans" cxnId="{A4C03539-225A-46F3-A94D-91A0625BD035}">
      <dgm:prSet/>
      <dgm:spPr/>
      <dgm:t>
        <a:bodyPr/>
        <a:lstStyle/>
        <a:p>
          <a:endParaRPr lang="en-US"/>
        </a:p>
      </dgm:t>
    </dgm:pt>
    <dgm:pt modelId="{5AB6ECE6-3C28-4698-801F-DA47D8983DC9}">
      <dgm:prSet/>
      <dgm:spPr/>
      <dgm:t>
        <a:bodyPr/>
        <a:lstStyle/>
        <a:p>
          <a:pPr>
            <a:lnSpc>
              <a:spcPct val="100000"/>
            </a:lnSpc>
          </a:pPr>
          <a:endParaRPr lang="en-US" dirty="0"/>
        </a:p>
      </dgm:t>
    </dgm:pt>
    <dgm:pt modelId="{69DA3D72-7EF3-4A33-B7E9-B4C413786760}" type="parTrans" cxnId="{127A4262-F360-4495-ADD3-0335CBF8288C}">
      <dgm:prSet/>
      <dgm:spPr/>
      <dgm:t>
        <a:bodyPr/>
        <a:lstStyle/>
        <a:p>
          <a:endParaRPr lang="fr-CH"/>
        </a:p>
      </dgm:t>
    </dgm:pt>
    <dgm:pt modelId="{4B22A173-6721-42F4-B1BC-425AA288DD2E}" type="sibTrans" cxnId="{127A4262-F360-4495-ADD3-0335CBF8288C}">
      <dgm:prSet/>
      <dgm:spPr/>
      <dgm:t>
        <a:bodyPr/>
        <a:lstStyle/>
        <a:p>
          <a:endParaRPr lang="fr-CH"/>
        </a:p>
      </dgm:t>
    </dgm:pt>
    <dgm:pt modelId="{8C7BBCAC-9C7F-4F82-99FF-BB4E6E68A1C3}">
      <dgm:prSet/>
      <dgm:spPr/>
      <dgm:t>
        <a:bodyPr/>
        <a:lstStyle/>
        <a:p>
          <a:pPr>
            <a:lnSpc>
              <a:spcPct val="100000"/>
            </a:lnSpc>
          </a:pPr>
          <a:r>
            <a:rPr lang="en-US" dirty="0" err="1"/>
            <a:t>Réutiliser</a:t>
          </a:r>
          <a:r>
            <a:rPr lang="en-US" dirty="0"/>
            <a:t> des </a:t>
          </a:r>
          <a:r>
            <a:rPr lang="en-US" dirty="0" err="1"/>
            <a:t>retranscriptions</a:t>
          </a:r>
          <a:r>
            <a:rPr lang="en-US" dirty="0"/>
            <a:t> sans audios </a:t>
          </a:r>
          <a:r>
            <a:rPr lang="en-US" dirty="0" err="1"/>
            <a:t>ni</a:t>
          </a:r>
          <a:r>
            <a:rPr lang="en-US" dirty="0"/>
            <a:t> </a:t>
          </a:r>
          <a:r>
            <a:rPr lang="en-US" dirty="0" err="1"/>
            <a:t>l’expérience</a:t>
          </a:r>
          <a:endParaRPr lang="en-US" dirty="0"/>
        </a:p>
      </dgm:t>
    </dgm:pt>
    <dgm:pt modelId="{69ABAED8-3031-4D6A-A9BD-984BCCDDA35A}" type="parTrans" cxnId="{D183A3ED-D097-4D89-9C81-CBC593E5BF9E}">
      <dgm:prSet/>
      <dgm:spPr/>
      <dgm:t>
        <a:bodyPr/>
        <a:lstStyle/>
        <a:p>
          <a:endParaRPr lang="fr-CH"/>
        </a:p>
      </dgm:t>
    </dgm:pt>
    <dgm:pt modelId="{108DAD85-4BF4-4587-8E38-9A6069E8FEEA}" type="sibTrans" cxnId="{D183A3ED-D097-4D89-9C81-CBC593E5BF9E}">
      <dgm:prSet/>
      <dgm:spPr/>
      <dgm:t>
        <a:bodyPr/>
        <a:lstStyle/>
        <a:p>
          <a:endParaRPr lang="fr-CH"/>
        </a:p>
      </dgm:t>
    </dgm:pt>
    <dgm:pt modelId="{7A333AB2-3270-4E40-86B5-F5A272785168}" type="pres">
      <dgm:prSet presAssocID="{F033F8E3-E90C-4BCE-BA1D-B4A38017F1A9}" presName="root" presStyleCnt="0">
        <dgm:presLayoutVars>
          <dgm:dir/>
          <dgm:resizeHandles val="exact"/>
        </dgm:presLayoutVars>
      </dgm:prSet>
      <dgm:spPr/>
    </dgm:pt>
    <dgm:pt modelId="{2DB551A2-B09A-453A-8079-DF6E059232F6}" type="pres">
      <dgm:prSet presAssocID="{8C7BBCAC-9C7F-4F82-99FF-BB4E6E68A1C3}" presName="compNode" presStyleCnt="0"/>
      <dgm:spPr/>
    </dgm:pt>
    <dgm:pt modelId="{CF463C9C-2866-42B3-A89C-6767478D76DA}" type="pres">
      <dgm:prSet presAssocID="{8C7BBCAC-9C7F-4F82-99FF-BB4E6E68A1C3}" presName="bgRect" presStyleLbl="bgShp" presStyleIdx="0" presStyleCnt="6"/>
      <dgm:spPr/>
    </dgm:pt>
    <dgm:pt modelId="{6DFC3D44-ED94-4A93-9D85-9F13635D1F3A}" type="pres">
      <dgm:prSet presAssocID="{8C7BBCAC-9C7F-4F82-99FF-BB4E6E68A1C3}" presName="iconRect" presStyleLbl="node1" presStyleIdx="0" presStyleCnt="6"/>
      <dgm:spPr/>
    </dgm:pt>
    <dgm:pt modelId="{3AB83C40-34E6-45C1-9E5F-88B1B556503A}" type="pres">
      <dgm:prSet presAssocID="{8C7BBCAC-9C7F-4F82-99FF-BB4E6E68A1C3}" presName="spaceRect" presStyleCnt="0"/>
      <dgm:spPr/>
    </dgm:pt>
    <dgm:pt modelId="{B776CC0D-E827-45FF-B8E9-DE7E26B1F5C8}" type="pres">
      <dgm:prSet presAssocID="{8C7BBCAC-9C7F-4F82-99FF-BB4E6E68A1C3}" presName="parTx" presStyleLbl="revTx" presStyleIdx="0" presStyleCnt="6">
        <dgm:presLayoutVars>
          <dgm:chMax val="0"/>
          <dgm:chPref val="0"/>
        </dgm:presLayoutVars>
      </dgm:prSet>
      <dgm:spPr/>
    </dgm:pt>
    <dgm:pt modelId="{AC2F3AC3-2D14-4CB5-AC1D-8502A5859857}" type="pres">
      <dgm:prSet presAssocID="{108DAD85-4BF4-4587-8E38-9A6069E8FEEA}" presName="sibTrans" presStyleCnt="0"/>
      <dgm:spPr/>
    </dgm:pt>
    <dgm:pt modelId="{D16E01F8-028B-4789-9E8D-755177E97BBE}" type="pres">
      <dgm:prSet presAssocID="{3036C72A-11D1-4E96-92E7-72A6CE360871}" presName="compNode" presStyleCnt="0"/>
      <dgm:spPr/>
    </dgm:pt>
    <dgm:pt modelId="{294B5304-8EBF-4D07-9BA2-CC725A70BDEB}" type="pres">
      <dgm:prSet presAssocID="{3036C72A-11D1-4E96-92E7-72A6CE360871}" presName="bgRect" presStyleLbl="bgShp" presStyleIdx="1" presStyleCnt="6"/>
      <dgm:spPr/>
    </dgm:pt>
    <dgm:pt modelId="{2D2908D4-AF05-4FB3-9A72-58A861CC4E9D}" type="pres">
      <dgm:prSet presAssocID="{3036C72A-11D1-4E96-92E7-72A6CE360871}" presName="iconRect" presStyleLbl="node1" presStyleIdx="1"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rgent"/>
        </a:ext>
      </dgm:extLst>
    </dgm:pt>
    <dgm:pt modelId="{CAFBD0D2-A866-4219-913A-CAC651281CB2}" type="pres">
      <dgm:prSet presAssocID="{3036C72A-11D1-4E96-92E7-72A6CE360871}" presName="spaceRect" presStyleCnt="0"/>
      <dgm:spPr/>
    </dgm:pt>
    <dgm:pt modelId="{E61802CE-FDA7-4FDF-AFCC-BA11C3C23DA4}" type="pres">
      <dgm:prSet presAssocID="{3036C72A-11D1-4E96-92E7-72A6CE360871}" presName="parTx" presStyleLbl="revTx" presStyleIdx="1" presStyleCnt="6">
        <dgm:presLayoutVars>
          <dgm:chMax val="0"/>
          <dgm:chPref val="0"/>
        </dgm:presLayoutVars>
      </dgm:prSet>
      <dgm:spPr/>
    </dgm:pt>
    <dgm:pt modelId="{ADB7A49A-3108-49C3-9063-9B389CEE122B}" type="pres">
      <dgm:prSet presAssocID="{6931D96F-D030-4284-AE9F-9317F57A96B6}" presName="sibTrans" presStyleCnt="0"/>
      <dgm:spPr/>
    </dgm:pt>
    <dgm:pt modelId="{D7888C55-63AC-496D-9CBB-1A9A5F60D1BC}" type="pres">
      <dgm:prSet presAssocID="{F625E739-B545-42F1-92DC-34E4B9D80343}" presName="compNode" presStyleCnt="0"/>
      <dgm:spPr/>
    </dgm:pt>
    <dgm:pt modelId="{B6395832-518A-471B-8C88-2BB98BC69BA2}" type="pres">
      <dgm:prSet presAssocID="{F625E739-B545-42F1-92DC-34E4B9D80343}" presName="bgRect" presStyleLbl="bgShp" presStyleIdx="2" presStyleCnt="6"/>
      <dgm:spPr/>
    </dgm:pt>
    <dgm:pt modelId="{EF395C66-446D-4925-A89D-F24465D33787}" type="pres">
      <dgm:prSet presAssocID="{F625E739-B545-42F1-92DC-34E4B9D80343}" presName="iconRect" presStyleLbl="node1" presStyleIdx="2"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5F721CC6-3FE3-4EFF-926B-D611D4D580D6}" type="pres">
      <dgm:prSet presAssocID="{F625E739-B545-42F1-92DC-34E4B9D80343}" presName="spaceRect" presStyleCnt="0"/>
      <dgm:spPr/>
    </dgm:pt>
    <dgm:pt modelId="{FBB1677A-357C-489F-9C78-2C14A591A363}" type="pres">
      <dgm:prSet presAssocID="{F625E739-B545-42F1-92DC-34E4B9D80343}" presName="parTx" presStyleLbl="revTx" presStyleIdx="2" presStyleCnt="6">
        <dgm:presLayoutVars>
          <dgm:chMax val="0"/>
          <dgm:chPref val="0"/>
        </dgm:presLayoutVars>
      </dgm:prSet>
      <dgm:spPr/>
    </dgm:pt>
    <dgm:pt modelId="{F3057D01-FADA-4FDA-A631-DEA319C07BBD}" type="pres">
      <dgm:prSet presAssocID="{29BB8B02-0C52-4088-BA54-EB6B3559A653}" presName="sibTrans" presStyleCnt="0"/>
      <dgm:spPr/>
    </dgm:pt>
    <dgm:pt modelId="{122629DB-0A5A-4C1A-AD67-34C4AA0E4C57}" type="pres">
      <dgm:prSet presAssocID="{7C1231C3-8A48-4AE1-B504-5244FF9360E3}" presName="compNode" presStyleCnt="0"/>
      <dgm:spPr/>
    </dgm:pt>
    <dgm:pt modelId="{B85F7CEA-4A4E-4A98-8F0D-DF1E8382BAEE}" type="pres">
      <dgm:prSet presAssocID="{7C1231C3-8A48-4AE1-B504-5244FF9360E3}" presName="bgRect" presStyleLbl="bgShp" presStyleIdx="3" presStyleCnt="6" custLinFactNeighborY="-10463"/>
      <dgm:spPr/>
    </dgm:pt>
    <dgm:pt modelId="{11CE8123-76BC-40FB-97E0-EBD970EEE74C}" type="pres">
      <dgm:prSet presAssocID="{7C1231C3-8A48-4AE1-B504-5244FF9360E3}" presName="iconRect" presStyleLbl="node1" presStyleIdx="3"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19010D03-9FDF-4294-8EBA-1C71EB6B8C4A}" type="pres">
      <dgm:prSet presAssocID="{7C1231C3-8A48-4AE1-B504-5244FF9360E3}" presName="spaceRect" presStyleCnt="0"/>
      <dgm:spPr/>
    </dgm:pt>
    <dgm:pt modelId="{02471BE7-D100-428B-BB18-4D55089ED940}" type="pres">
      <dgm:prSet presAssocID="{7C1231C3-8A48-4AE1-B504-5244FF9360E3}" presName="parTx" presStyleLbl="revTx" presStyleIdx="3" presStyleCnt="6">
        <dgm:presLayoutVars>
          <dgm:chMax val="0"/>
          <dgm:chPref val="0"/>
        </dgm:presLayoutVars>
      </dgm:prSet>
      <dgm:spPr/>
    </dgm:pt>
    <dgm:pt modelId="{7767096D-5C4E-4266-BC75-0CAB36C41FB1}" type="pres">
      <dgm:prSet presAssocID="{81E1E4B5-61C4-4E5E-9566-583060235EA8}" presName="sibTrans" presStyleCnt="0"/>
      <dgm:spPr/>
    </dgm:pt>
    <dgm:pt modelId="{8B8334B2-A041-469A-A028-F7E547D89D4A}" type="pres">
      <dgm:prSet presAssocID="{571A12DA-65A0-4726-8E35-47EFA8056550}" presName="compNode" presStyleCnt="0"/>
      <dgm:spPr/>
    </dgm:pt>
    <dgm:pt modelId="{506C6A84-C97E-4926-8804-D356A18A4468}" type="pres">
      <dgm:prSet presAssocID="{571A12DA-65A0-4726-8E35-47EFA8056550}" presName="bgRect" presStyleLbl="bgShp" presStyleIdx="4" presStyleCnt="6" custLinFactNeighborY="-10463"/>
      <dgm:spPr/>
    </dgm:pt>
    <dgm:pt modelId="{CB38B25E-DC7D-4D1A-BF42-AE4EEFF983B6}" type="pres">
      <dgm:prSet presAssocID="{571A12DA-65A0-4726-8E35-47EFA8056550}" presName="iconRect" presStyleLbl="node1" presStyleIdx="4"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se de données"/>
        </a:ext>
      </dgm:extLst>
    </dgm:pt>
    <dgm:pt modelId="{458F69EA-AE52-4133-ACE0-B5FD40BA7C3C}" type="pres">
      <dgm:prSet presAssocID="{571A12DA-65A0-4726-8E35-47EFA8056550}" presName="spaceRect" presStyleCnt="0"/>
      <dgm:spPr/>
    </dgm:pt>
    <dgm:pt modelId="{2CB2B24E-2D82-4054-9034-C85D72EDD328}" type="pres">
      <dgm:prSet presAssocID="{571A12DA-65A0-4726-8E35-47EFA8056550}" presName="parTx" presStyleLbl="revTx" presStyleIdx="4" presStyleCnt="6">
        <dgm:presLayoutVars>
          <dgm:chMax val="0"/>
          <dgm:chPref val="0"/>
        </dgm:presLayoutVars>
      </dgm:prSet>
      <dgm:spPr/>
    </dgm:pt>
    <dgm:pt modelId="{BB4FF66F-E23B-4240-8031-91E8AD1D7402}" type="pres">
      <dgm:prSet presAssocID="{515A1D49-E92D-45F0-82FA-B8617B00819C}" presName="sibTrans" presStyleCnt="0"/>
      <dgm:spPr/>
    </dgm:pt>
    <dgm:pt modelId="{3177171D-BF85-4705-9687-D7B2B05006F5}" type="pres">
      <dgm:prSet presAssocID="{5AB6ECE6-3C28-4698-801F-DA47D8983DC9}" presName="compNode" presStyleCnt="0"/>
      <dgm:spPr/>
    </dgm:pt>
    <dgm:pt modelId="{7FE878CE-0AFB-4B25-8606-BA5AF1986297}" type="pres">
      <dgm:prSet presAssocID="{5AB6ECE6-3C28-4698-801F-DA47D8983DC9}" presName="bgRect" presStyleLbl="bgShp" presStyleIdx="5" presStyleCnt="6"/>
      <dgm:spPr/>
    </dgm:pt>
    <dgm:pt modelId="{3F8C758C-641D-4341-BD08-7DCD0EFE9267}" type="pres">
      <dgm:prSet presAssocID="{5AB6ECE6-3C28-4698-801F-DA47D8983DC9}" presName="iconRect" presStyleLbl="node1" presStyleIdx="5" presStyleCnt="6"/>
      <dgm:spPr/>
    </dgm:pt>
    <dgm:pt modelId="{A75DE0AB-2F33-457B-8397-04B087902CDF}" type="pres">
      <dgm:prSet presAssocID="{5AB6ECE6-3C28-4698-801F-DA47D8983DC9}" presName="spaceRect" presStyleCnt="0"/>
      <dgm:spPr/>
    </dgm:pt>
    <dgm:pt modelId="{CA00C7E4-AC6E-476E-AE2E-651C7CBFB0F0}" type="pres">
      <dgm:prSet presAssocID="{5AB6ECE6-3C28-4698-801F-DA47D8983DC9}" presName="parTx" presStyleLbl="revTx" presStyleIdx="5" presStyleCnt="6">
        <dgm:presLayoutVars>
          <dgm:chMax val="0"/>
          <dgm:chPref val="0"/>
        </dgm:presLayoutVars>
      </dgm:prSet>
      <dgm:spPr/>
    </dgm:pt>
  </dgm:ptLst>
  <dgm:cxnLst>
    <dgm:cxn modelId="{20E79517-EF5E-4941-AD44-DF47C4293076}" srcId="{F033F8E3-E90C-4BCE-BA1D-B4A38017F1A9}" destId="{571A12DA-65A0-4726-8E35-47EFA8056550}" srcOrd="4" destOrd="0" parTransId="{F66C15B8-D4D5-4FCA-B046-FB78228F97BA}" sibTransId="{515A1D49-E92D-45F0-82FA-B8617B00819C}"/>
    <dgm:cxn modelId="{A4C03539-225A-46F3-A94D-91A0625BD035}" srcId="{F033F8E3-E90C-4BCE-BA1D-B4A38017F1A9}" destId="{3036C72A-11D1-4E96-92E7-72A6CE360871}" srcOrd="1" destOrd="0" parTransId="{A37FD965-84AD-4715-B50B-D9FADF845AA6}" sibTransId="{6931D96F-D030-4284-AE9F-9317F57A96B6}"/>
    <dgm:cxn modelId="{35AAE33A-FB31-48CD-99B0-91A6DF916050}" type="presOf" srcId="{F033F8E3-E90C-4BCE-BA1D-B4A38017F1A9}" destId="{7A333AB2-3270-4E40-86B5-F5A272785168}" srcOrd="0" destOrd="0" presId="urn:microsoft.com/office/officeart/2018/2/layout/IconVerticalSolidList"/>
    <dgm:cxn modelId="{4633365D-5C1D-4021-9F7D-D3AB1E222B79}" type="presOf" srcId="{5AB6ECE6-3C28-4698-801F-DA47D8983DC9}" destId="{CA00C7E4-AC6E-476E-AE2E-651C7CBFB0F0}" srcOrd="0" destOrd="0" presId="urn:microsoft.com/office/officeart/2018/2/layout/IconVerticalSolidList"/>
    <dgm:cxn modelId="{A6DF5C42-52D9-4AEA-8483-FDA5FC17E82A}" type="presOf" srcId="{8C7BBCAC-9C7F-4F82-99FF-BB4E6E68A1C3}" destId="{B776CC0D-E827-45FF-B8E9-DE7E26B1F5C8}" srcOrd="0" destOrd="0" presId="urn:microsoft.com/office/officeart/2018/2/layout/IconVerticalSolidList"/>
    <dgm:cxn modelId="{127A4262-F360-4495-ADD3-0335CBF8288C}" srcId="{F033F8E3-E90C-4BCE-BA1D-B4A38017F1A9}" destId="{5AB6ECE6-3C28-4698-801F-DA47D8983DC9}" srcOrd="5" destOrd="0" parTransId="{69DA3D72-7EF3-4A33-B7E9-B4C413786760}" sibTransId="{4B22A173-6721-42F4-B1BC-425AA288DD2E}"/>
    <dgm:cxn modelId="{67F0094F-B774-40E7-BF15-661A6B6B6459}" type="presOf" srcId="{3036C72A-11D1-4E96-92E7-72A6CE360871}" destId="{E61802CE-FDA7-4FDF-AFCC-BA11C3C23DA4}" srcOrd="0" destOrd="0" presId="urn:microsoft.com/office/officeart/2018/2/layout/IconVerticalSolidList"/>
    <dgm:cxn modelId="{C844237F-FB86-4E09-83B6-D523DCF0F146}" srcId="{F033F8E3-E90C-4BCE-BA1D-B4A38017F1A9}" destId="{F625E739-B545-42F1-92DC-34E4B9D80343}" srcOrd="2" destOrd="0" parTransId="{4DA3064C-5504-49A1-B9F9-4CD29F16DB9B}" sibTransId="{29BB8B02-0C52-4088-BA54-EB6B3559A653}"/>
    <dgm:cxn modelId="{CA90F7A9-83FD-46FC-A0D0-A2DACEE797E7}" type="presOf" srcId="{571A12DA-65A0-4726-8E35-47EFA8056550}" destId="{2CB2B24E-2D82-4054-9034-C85D72EDD328}" srcOrd="0" destOrd="0" presId="urn:microsoft.com/office/officeart/2018/2/layout/IconVerticalSolidList"/>
    <dgm:cxn modelId="{77A68EB0-556C-4D72-905F-5C5173F7E024}" type="presOf" srcId="{F625E739-B545-42F1-92DC-34E4B9D80343}" destId="{FBB1677A-357C-489F-9C78-2C14A591A363}" srcOrd="0" destOrd="0" presId="urn:microsoft.com/office/officeart/2018/2/layout/IconVerticalSolidList"/>
    <dgm:cxn modelId="{11157CCF-30DB-4757-8388-86299A5B8484}" srcId="{F033F8E3-E90C-4BCE-BA1D-B4A38017F1A9}" destId="{7C1231C3-8A48-4AE1-B504-5244FF9360E3}" srcOrd="3" destOrd="0" parTransId="{2F38912C-D491-4656-BAC2-CFE14A6B849F}" sibTransId="{81E1E4B5-61C4-4E5E-9566-583060235EA8}"/>
    <dgm:cxn modelId="{B3B409DC-5F2C-4C88-A1B4-0C792A1FB008}" type="presOf" srcId="{7C1231C3-8A48-4AE1-B504-5244FF9360E3}" destId="{02471BE7-D100-428B-BB18-4D55089ED940}" srcOrd="0" destOrd="0" presId="urn:microsoft.com/office/officeart/2018/2/layout/IconVerticalSolidList"/>
    <dgm:cxn modelId="{D183A3ED-D097-4D89-9C81-CBC593E5BF9E}" srcId="{F033F8E3-E90C-4BCE-BA1D-B4A38017F1A9}" destId="{8C7BBCAC-9C7F-4F82-99FF-BB4E6E68A1C3}" srcOrd="0" destOrd="0" parTransId="{69ABAED8-3031-4D6A-A9BD-984BCCDDA35A}" sibTransId="{108DAD85-4BF4-4587-8E38-9A6069E8FEEA}"/>
    <dgm:cxn modelId="{8466A0DE-3BD2-4AFD-95D2-D795FC5A29A9}" type="presParOf" srcId="{7A333AB2-3270-4E40-86B5-F5A272785168}" destId="{2DB551A2-B09A-453A-8079-DF6E059232F6}" srcOrd="0" destOrd="0" presId="urn:microsoft.com/office/officeart/2018/2/layout/IconVerticalSolidList"/>
    <dgm:cxn modelId="{6E80B3E1-D2E5-4FD6-9CE8-9F68F7DE3959}" type="presParOf" srcId="{2DB551A2-B09A-453A-8079-DF6E059232F6}" destId="{CF463C9C-2866-42B3-A89C-6767478D76DA}" srcOrd="0" destOrd="0" presId="urn:microsoft.com/office/officeart/2018/2/layout/IconVerticalSolidList"/>
    <dgm:cxn modelId="{5A1280A2-94C5-4351-8969-00197E0C71C0}" type="presParOf" srcId="{2DB551A2-B09A-453A-8079-DF6E059232F6}" destId="{6DFC3D44-ED94-4A93-9D85-9F13635D1F3A}" srcOrd="1" destOrd="0" presId="urn:microsoft.com/office/officeart/2018/2/layout/IconVerticalSolidList"/>
    <dgm:cxn modelId="{2CD38AA7-15B5-4625-AD61-C65ECA320F1E}" type="presParOf" srcId="{2DB551A2-B09A-453A-8079-DF6E059232F6}" destId="{3AB83C40-34E6-45C1-9E5F-88B1B556503A}" srcOrd="2" destOrd="0" presId="urn:microsoft.com/office/officeart/2018/2/layout/IconVerticalSolidList"/>
    <dgm:cxn modelId="{4EAC9CA8-EF20-4372-9158-C0E495072A71}" type="presParOf" srcId="{2DB551A2-B09A-453A-8079-DF6E059232F6}" destId="{B776CC0D-E827-45FF-B8E9-DE7E26B1F5C8}" srcOrd="3" destOrd="0" presId="urn:microsoft.com/office/officeart/2018/2/layout/IconVerticalSolidList"/>
    <dgm:cxn modelId="{7CF89F06-FFB1-46E6-9C5C-FD1349D09C30}" type="presParOf" srcId="{7A333AB2-3270-4E40-86B5-F5A272785168}" destId="{AC2F3AC3-2D14-4CB5-AC1D-8502A5859857}" srcOrd="1" destOrd="0" presId="urn:microsoft.com/office/officeart/2018/2/layout/IconVerticalSolidList"/>
    <dgm:cxn modelId="{7BE98293-37D0-4326-8E75-5A5A42BC48C0}" type="presParOf" srcId="{7A333AB2-3270-4E40-86B5-F5A272785168}" destId="{D16E01F8-028B-4789-9E8D-755177E97BBE}" srcOrd="2" destOrd="0" presId="urn:microsoft.com/office/officeart/2018/2/layout/IconVerticalSolidList"/>
    <dgm:cxn modelId="{0500DD51-8121-42FB-A1C4-622CDA5CE17E}" type="presParOf" srcId="{D16E01F8-028B-4789-9E8D-755177E97BBE}" destId="{294B5304-8EBF-4D07-9BA2-CC725A70BDEB}" srcOrd="0" destOrd="0" presId="urn:microsoft.com/office/officeart/2018/2/layout/IconVerticalSolidList"/>
    <dgm:cxn modelId="{204947E5-86D4-43DD-9668-CE5978B50662}" type="presParOf" srcId="{D16E01F8-028B-4789-9E8D-755177E97BBE}" destId="{2D2908D4-AF05-4FB3-9A72-58A861CC4E9D}" srcOrd="1" destOrd="0" presId="urn:microsoft.com/office/officeart/2018/2/layout/IconVerticalSolidList"/>
    <dgm:cxn modelId="{E23D3FAD-A4F4-4E19-8EBC-33855CA69A8B}" type="presParOf" srcId="{D16E01F8-028B-4789-9E8D-755177E97BBE}" destId="{CAFBD0D2-A866-4219-913A-CAC651281CB2}" srcOrd="2" destOrd="0" presId="urn:microsoft.com/office/officeart/2018/2/layout/IconVerticalSolidList"/>
    <dgm:cxn modelId="{0AB92B38-5333-4DF7-8487-F1CC10D58A94}" type="presParOf" srcId="{D16E01F8-028B-4789-9E8D-755177E97BBE}" destId="{E61802CE-FDA7-4FDF-AFCC-BA11C3C23DA4}" srcOrd="3" destOrd="0" presId="urn:microsoft.com/office/officeart/2018/2/layout/IconVerticalSolidList"/>
    <dgm:cxn modelId="{E7D30FF1-E508-4DBB-96DB-B6ADC679E081}" type="presParOf" srcId="{7A333AB2-3270-4E40-86B5-F5A272785168}" destId="{ADB7A49A-3108-49C3-9063-9B389CEE122B}" srcOrd="3" destOrd="0" presId="urn:microsoft.com/office/officeart/2018/2/layout/IconVerticalSolidList"/>
    <dgm:cxn modelId="{AE6C0A6D-9888-4E53-AD7C-3BDF43D81438}" type="presParOf" srcId="{7A333AB2-3270-4E40-86B5-F5A272785168}" destId="{D7888C55-63AC-496D-9CBB-1A9A5F60D1BC}" srcOrd="4" destOrd="0" presId="urn:microsoft.com/office/officeart/2018/2/layout/IconVerticalSolidList"/>
    <dgm:cxn modelId="{E73A6E63-AC80-4851-96B0-D00977D14E79}" type="presParOf" srcId="{D7888C55-63AC-496D-9CBB-1A9A5F60D1BC}" destId="{B6395832-518A-471B-8C88-2BB98BC69BA2}" srcOrd="0" destOrd="0" presId="urn:microsoft.com/office/officeart/2018/2/layout/IconVerticalSolidList"/>
    <dgm:cxn modelId="{D38467D6-3C48-48DF-AA9D-1B99CA3F6EB5}" type="presParOf" srcId="{D7888C55-63AC-496D-9CBB-1A9A5F60D1BC}" destId="{EF395C66-446D-4925-A89D-F24465D33787}" srcOrd="1" destOrd="0" presId="urn:microsoft.com/office/officeart/2018/2/layout/IconVerticalSolidList"/>
    <dgm:cxn modelId="{DBA0B350-6988-4D9F-A377-F5B7E227D03B}" type="presParOf" srcId="{D7888C55-63AC-496D-9CBB-1A9A5F60D1BC}" destId="{5F721CC6-3FE3-4EFF-926B-D611D4D580D6}" srcOrd="2" destOrd="0" presId="urn:microsoft.com/office/officeart/2018/2/layout/IconVerticalSolidList"/>
    <dgm:cxn modelId="{1ED86419-E7F3-4618-9B10-9B4AA4388C50}" type="presParOf" srcId="{D7888C55-63AC-496D-9CBB-1A9A5F60D1BC}" destId="{FBB1677A-357C-489F-9C78-2C14A591A363}" srcOrd="3" destOrd="0" presId="urn:microsoft.com/office/officeart/2018/2/layout/IconVerticalSolidList"/>
    <dgm:cxn modelId="{F310C773-F1B9-497A-AADC-6A857268CCEB}" type="presParOf" srcId="{7A333AB2-3270-4E40-86B5-F5A272785168}" destId="{F3057D01-FADA-4FDA-A631-DEA319C07BBD}" srcOrd="5" destOrd="0" presId="urn:microsoft.com/office/officeart/2018/2/layout/IconVerticalSolidList"/>
    <dgm:cxn modelId="{DE6864F4-7806-41BA-B6AF-9864FE0BED44}" type="presParOf" srcId="{7A333AB2-3270-4E40-86B5-F5A272785168}" destId="{122629DB-0A5A-4C1A-AD67-34C4AA0E4C57}" srcOrd="6" destOrd="0" presId="urn:microsoft.com/office/officeart/2018/2/layout/IconVerticalSolidList"/>
    <dgm:cxn modelId="{F61A270D-8FA8-42F4-B1D2-9E2724E41C0D}" type="presParOf" srcId="{122629DB-0A5A-4C1A-AD67-34C4AA0E4C57}" destId="{B85F7CEA-4A4E-4A98-8F0D-DF1E8382BAEE}" srcOrd="0" destOrd="0" presId="urn:microsoft.com/office/officeart/2018/2/layout/IconVerticalSolidList"/>
    <dgm:cxn modelId="{04563953-3FA2-4989-9061-96F83441EB08}" type="presParOf" srcId="{122629DB-0A5A-4C1A-AD67-34C4AA0E4C57}" destId="{11CE8123-76BC-40FB-97E0-EBD970EEE74C}" srcOrd="1" destOrd="0" presId="urn:microsoft.com/office/officeart/2018/2/layout/IconVerticalSolidList"/>
    <dgm:cxn modelId="{664CE6A9-85DD-41BA-9E59-74358936D01C}" type="presParOf" srcId="{122629DB-0A5A-4C1A-AD67-34C4AA0E4C57}" destId="{19010D03-9FDF-4294-8EBA-1C71EB6B8C4A}" srcOrd="2" destOrd="0" presId="urn:microsoft.com/office/officeart/2018/2/layout/IconVerticalSolidList"/>
    <dgm:cxn modelId="{28544CE3-90BD-4BE7-A8D3-DDC438A9B720}" type="presParOf" srcId="{122629DB-0A5A-4C1A-AD67-34C4AA0E4C57}" destId="{02471BE7-D100-428B-BB18-4D55089ED940}" srcOrd="3" destOrd="0" presId="urn:microsoft.com/office/officeart/2018/2/layout/IconVerticalSolidList"/>
    <dgm:cxn modelId="{A169FD61-057E-4A64-AA2C-DAF96D0AE539}" type="presParOf" srcId="{7A333AB2-3270-4E40-86B5-F5A272785168}" destId="{7767096D-5C4E-4266-BC75-0CAB36C41FB1}" srcOrd="7" destOrd="0" presId="urn:microsoft.com/office/officeart/2018/2/layout/IconVerticalSolidList"/>
    <dgm:cxn modelId="{6239CC26-0ABD-4806-A04D-CCFA20A9ABC7}" type="presParOf" srcId="{7A333AB2-3270-4E40-86B5-F5A272785168}" destId="{8B8334B2-A041-469A-A028-F7E547D89D4A}" srcOrd="8" destOrd="0" presId="urn:microsoft.com/office/officeart/2018/2/layout/IconVerticalSolidList"/>
    <dgm:cxn modelId="{0419E6ED-5EA5-498A-A9E4-9BD2435C7F50}" type="presParOf" srcId="{8B8334B2-A041-469A-A028-F7E547D89D4A}" destId="{506C6A84-C97E-4926-8804-D356A18A4468}" srcOrd="0" destOrd="0" presId="urn:microsoft.com/office/officeart/2018/2/layout/IconVerticalSolidList"/>
    <dgm:cxn modelId="{4ABBE3B8-EF13-48AF-B014-C1E47B44A7DD}" type="presParOf" srcId="{8B8334B2-A041-469A-A028-F7E547D89D4A}" destId="{CB38B25E-DC7D-4D1A-BF42-AE4EEFF983B6}" srcOrd="1" destOrd="0" presId="urn:microsoft.com/office/officeart/2018/2/layout/IconVerticalSolidList"/>
    <dgm:cxn modelId="{22148756-4021-4501-8666-AD028CF4CCAF}" type="presParOf" srcId="{8B8334B2-A041-469A-A028-F7E547D89D4A}" destId="{458F69EA-AE52-4133-ACE0-B5FD40BA7C3C}" srcOrd="2" destOrd="0" presId="urn:microsoft.com/office/officeart/2018/2/layout/IconVerticalSolidList"/>
    <dgm:cxn modelId="{ADDBD4F4-E831-4356-B120-4CEC0C10D700}" type="presParOf" srcId="{8B8334B2-A041-469A-A028-F7E547D89D4A}" destId="{2CB2B24E-2D82-4054-9034-C85D72EDD328}" srcOrd="3" destOrd="0" presId="urn:microsoft.com/office/officeart/2018/2/layout/IconVerticalSolidList"/>
    <dgm:cxn modelId="{733253E2-08FA-4D05-B45F-9469DFFFCD5B}" type="presParOf" srcId="{7A333AB2-3270-4E40-86B5-F5A272785168}" destId="{BB4FF66F-E23B-4240-8031-91E8AD1D7402}" srcOrd="9" destOrd="0" presId="urn:microsoft.com/office/officeart/2018/2/layout/IconVerticalSolidList"/>
    <dgm:cxn modelId="{B5434F35-DA73-4610-BFC4-A4BA36C789E6}" type="presParOf" srcId="{7A333AB2-3270-4E40-86B5-F5A272785168}" destId="{3177171D-BF85-4705-9687-D7B2B05006F5}" srcOrd="10" destOrd="0" presId="urn:microsoft.com/office/officeart/2018/2/layout/IconVerticalSolidList"/>
    <dgm:cxn modelId="{F3E7B5C0-4A65-426A-A865-B607E9CE1C4B}" type="presParOf" srcId="{3177171D-BF85-4705-9687-D7B2B05006F5}" destId="{7FE878CE-0AFB-4B25-8606-BA5AF1986297}" srcOrd="0" destOrd="0" presId="urn:microsoft.com/office/officeart/2018/2/layout/IconVerticalSolidList"/>
    <dgm:cxn modelId="{397981F0-B4DF-4C31-9AA0-E7CB5FA0F591}" type="presParOf" srcId="{3177171D-BF85-4705-9687-D7B2B05006F5}" destId="{3F8C758C-641D-4341-BD08-7DCD0EFE9267}" srcOrd="1" destOrd="0" presId="urn:microsoft.com/office/officeart/2018/2/layout/IconVerticalSolidList"/>
    <dgm:cxn modelId="{F3431B1A-5690-49D7-B5E4-817A8094DDE7}" type="presParOf" srcId="{3177171D-BF85-4705-9687-D7B2B05006F5}" destId="{A75DE0AB-2F33-457B-8397-04B087902CDF}" srcOrd="2" destOrd="0" presId="urn:microsoft.com/office/officeart/2018/2/layout/IconVerticalSolidList"/>
    <dgm:cxn modelId="{F35724A3-679D-4AFB-A6D4-E3C6200474AD}" type="presParOf" srcId="{3177171D-BF85-4705-9687-D7B2B05006F5}" destId="{CA00C7E4-AC6E-476E-AE2E-651C7CBFB0F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3A419B-AF17-4832-AD11-9137CFC0116A}"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8A066F6F-004C-4F3D-826F-D942C7147E66}">
      <dgm:prSet/>
      <dgm:spPr/>
      <dgm:t>
        <a:bodyPr/>
        <a:lstStyle/>
        <a:p>
          <a:r>
            <a:rPr lang="fr-FR"/>
            <a:t>Vu le demande du FNS </a:t>
          </a:r>
          <a:endParaRPr lang="en-US"/>
        </a:p>
      </dgm:t>
    </dgm:pt>
    <dgm:pt modelId="{9C44ECDA-391F-4C0A-BD85-865E2130133E}" type="parTrans" cxnId="{35004857-1AAB-4246-9ABA-D9EED5CED863}">
      <dgm:prSet/>
      <dgm:spPr/>
      <dgm:t>
        <a:bodyPr/>
        <a:lstStyle/>
        <a:p>
          <a:endParaRPr lang="en-US"/>
        </a:p>
      </dgm:t>
    </dgm:pt>
    <dgm:pt modelId="{A1704D1B-8FEE-41D9-8218-F7C48215F6F7}" type="sibTrans" cxnId="{35004857-1AAB-4246-9ABA-D9EED5CED863}">
      <dgm:prSet/>
      <dgm:spPr/>
      <dgm:t>
        <a:bodyPr/>
        <a:lstStyle/>
        <a:p>
          <a:endParaRPr lang="en-US"/>
        </a:p>
      </dgm:t>
    </dgm:pt>
    <dgm:pt modelId="{358CAF00-F442-40B5-8E1F-C65C8AFAFE2F}">
      <dgm:prSet/>
      <dgm:spPr/>
      <dgm:t>
        <a:bodyPr/>
        <a:lstStyle/>
        <a:p>
          <a:r>
            <a:rPr lang="fr-FR"/>
            <a:t>Nous avons proposé de partager les retranscriptions des entretiens des professionnel.les y.c des interprètes</a:t>
          </a:r>
          <a:endParaRPr lang="en-US"/>
        </a:p>
      </dgm:t>
    </dgm:pt>
    <dgm:pt modelId="{BEF9369C-84B5-4E4A-B01E-74652DB09AF8}" type="parTrans" cxnId="{98194556-2288-481C-9C15-4F62DDBC4243}">
      <dgm:prSet/>
      <dgm:spPr/>
      <dgm:t>
        <a:bodyPr/>
        <a:lstStyle/>
        <a:p>
          <a:endParaRPr lang="en-US"/>
        </a:p>
      </dgm:t>
    </dgm:pt>
    <dgm:pt modelId="{68105F06-E623-4EA2-AB4F-CCD88EC7E98B}" type="sibTrans" cxnId="{98194556-2288-481C-9C15-4F62DDBC4243}">
      <dgm:prSet/>
      <dgm:spPr/>
      <dgm:t>
        <a:bodyPr/>
        <a:lstStyle/>
        <a:p>
          <a:endParaRPr lang="en-US"/>
        </a:p>
      </dgm:t>
    </dgm:pt>
    <dgm:pt modelId="{11256999-F292-49C0-B67C-8A85A2831474}">
      <dgm:prSet/>
      <dgm:spPr/>
      <dgm:t>
        <a:bodyPr/>
        <a:lstStyle/>
        <a:p>
          <a:r>
            <a:rPr lang="fr-FR" dirty="0"/>
            <a:t>Nous avons émis des doutes quand à la faisabilité du partage des entretiens produits avec  les femmes</a:t>
          </a:r>
          <a:endParaRPr lang="en-US" dirty="0"/>
        </a:p>
      </dgm:t>
    </dgm:pt>
    <dgm:pt modelId="{D5A439B5-5B55-4122-B327-FF3851051275}" type="parTrans" cxnId="{C85EBAF6-4692-4A9D-9791-5CC69273EF17}">
      <dgm:prSet/>
      <dgm:spPr/>
      <dgm:t>
        <a:bodyPr/>
        <a:lstStyle/>
        <a:p>
          <a:endParaRPr lang="en-US"/>
        </a:p>
      </dgm:t>
    </dgm:pt>
    <dgm:pt modelId="{D1A12075-301B-47EF-BE50-1C7FFE6BAF15}" type="sibTrans" cxnId="{C85EBAF6-4692-4A9D-9791-5CC69273EF17}">
      <dgm:prSet/>
      <dgm:spPr/>
      <dgm:t>
        <a:bodyPr/>
        <a:lstStyle/>
        <a:p>
          <a:endParaRPr lang="en-US"/>
        </a:p>
      </dgm:t>
    </dgm:pt>
    <dgm:pt modelId="{F07226AA-CC96-4DD5-B5E3-53C90B9A2759}">
      <dgm:prSet/>
      <dgm:spPr/>
      <dgm:t>
        <a:bodyPr/>
        <a:lstStyle/>
        <a:p>
          <a:r>
            <a:rPr lang="fr-FR" dirty="0"/>
            <a:t>Nous avons adapté les documents d’information et de consentement &amp; introduit un item repository </a:t>
          </a:r>
          <a:endParaRPr lang="en-US" dirty="0"/>
        </a:p>
      </dgm:t>
    </dgm:pt>
    <dgm:pt modelId="{E549F536-6C8A-4E90-BB6A-547FEBCC2F63}" type="parTrans" cxnId="{2D03950A-CEC8-40D9-A3A7-10EDE9C69EA6}">
      <dgm:prSet/>
      <dgm:spPr/>
      <dgm:t>
        <a:bodyPr/>
        <a:lstStyle/>
        <a:p>
          <a:endParaRPr lang="en-US"/>
        </a:p>
      </dgm:t>
    </dgm:pt>
    <dgm:pt modelId="{A1FCDF9C-8E8D-4EFD-91CC-FD023DC2941D}" type="sibTrans" cxnId="{2D03950A-CEC8-40D9-A3A7-10EDE9C69EA6}">
      <dgm:prSet/>
      <dgm:spPr/>
      <dgm:t>
        <a:bodyPr/>
        <a:lstStyle/>
        <a:p>
          <a:endParaRPr lang="en-US"/>
        </a:p>
      </dgm:t>
    </dgm:pt>
    <dgm:pt modelId="{428620D6-F9E3-41A9-B138-037F0C2776CA}">
      <dgm:prSet/>
      <dgm:spPr/>
      <dgm:t>
        <a:bodyPr/>
        <a:lstStyle/>
        <a:p>
          <a:r>
            <a:rPr lang="fr-FR" dirty="0"/>
            <a:t>Attention: procédure caduque en 2022, feuillet ad hoc à la CER</a:t>
          </a:r>
          <a:endParaRPr lang="en-US" dirty="0"/>
        </a:p>
      </dgm:t>
    </dgm:pt>
    <dgm:pt modelId="{5DC5D0E9-4FFD-4627-AA16-E59392326318}" type="parTrans" cxnId="{4C5C1F04-F153-4C08-BDA6-784B91274904}">
      <dgm:prSet/>
      <dgm:spPr/>
      <dgm:t>
        <a:bodyPr/>
        <a:lstStyle/>
        <a:p>
          <a:endParaRPr lang="en-US"/>
        </a:p>
      </dgm:t>
    </dgm:pt>
    <dgm:pt modelId="{CE9F91BC-142A-429D-83BE-C5F009433AF0}" type="sibTrans" cxnId="{4C5C1F04-F153-4C08-BDA6-784B91274904}">
      <dgm:prSet/>
      <dgm:spPr/>
      <dgm:t>
        <a:bodyPr/>
        <a:lstStyle/>
        <a:p>
          <a:endParaRPr lang="en-US"/>
        </a:p>
      </dgm:t>
    </dgm:pt>
    <dgm:pt modelId="{EB6702DE-CD23-4A2D-9554-60D3F90E6AF8}" type="pres">
      <dgm:prSet presAssocID="{893A419B-AF17-4832-AD11-9137CFC0116A}" presName="linear" presStyleCnt="0">
        <dgm:presLayoutVars>
          <dgm:animLvl val="lvl"/>
          <dgm:resizeHandles val="exact"/>
        </dgm:presLayoutVars>
      </dgm:prSet>
      <dgm:spPr/>
    </dgm:pt>
    <dgm:pt modelId="{92EA21F0-B7D1-446E-A6CB-7F2C96EDABFD}" type="pres">
      <dgm:prSet presAssocID="{8A066F6F-004C-4F3D-826F-D942C7147E66}" presName="parentText" presStyleLbl="node1" presStyleIdx="0" presStyleCnt="5">
        <dgm:presLayoutVars>
          <dgm:chMax val="0"/>
          <dgm:bulletEnabled val="1"/>
        </dgm:presLayoutVars>
      </dgm:prSet>
      <dgm:spPr/>
    </dgm:pt>
    <dgm:pt modelId="{1C94A3F2-B4BC-4381-8DD4-6FCC54C37E7E}" type="pres">
      <dgm:prSet presAssocID="{A1704D1B-8FEE-41D9-8218-F7C48215F6F7}" presName="spacer" presStyleCnt="0"/>
      <dgm:spPr/>
    </dgm:pt>
    <dgm:pt modelId="{29A5FF87-DA7F-4BFB-9E82-2E19A8906ACD}" type="pres">
      <dgm:prSet presAssocID="{358CAF00-F442-40B5-8E1F-C65C8AFAFE2F}" presName="parentText" presStyleLbl="node1" presStyleIdx="1" presStyleCnt="5">
        <dgm:presLayoutVars>
          <dgm:chMax val="0"/>
          <dgm:bulletEnabled val="1"/>
        </dgm:presLayoutVars>
      </dgm:prSet>
      <dgm:spPr/>
    </dgm:pt>
    <dgm:pt modelId="{A70DEFEC-1BAB-4C6D-BA2B-8CA27B21DD42}" type="pres">
      <dgm:prSet presAssocID="{68105F06-E623-4EA2-AB4F-CCD88EC7E98B}" presName="spacer" presStyleCnt="0"/>
      <dgm:spPr/>
    </dgm:pt>
    <dgm:pt modelId="{E003FEE8-EEEB-4E47-8831-F8A1308BEB2A}" type="pres">
      <dgm:prSet presAssocID="{11256999-F292-49C0-B67C-8A85A2831474}" presName="parentText" presStyleLbl="node1" presStyleIdx="2" presStyleCnt="5">
        <dgm:presLayoutVars>
          <dgm:chMax val="0"/>
          <dgm:bulletEnabled val="1"/>
        </dgm:presLayoutVars>
      </dgm:prSet>
      <dgm:spPr/>
    </dgm:pt>
    <dgm:pt modelId="{2C0B148F-0BD9-4E10-9219-FD3365F00526}" type="pres">
      <dgm:prSet presAssocID="{D1A12075-301B-47EF-BE50-1C7FFE6BAF15}" presName="spacer" presStyleCnt="0"/>
      <dgm:spPr/>
    </dgm:pt>
    <dgm:pt modelId="{31E14E23-A7E0-4497-99D3-78023987348D}" type="pres">
      <dgm:prSet presAssocID="{F07226AA-CC96-4DD5-B5E3-53C90B9A2759}" presName="parentText" presStyleLbl="node1" presStyleIdx="3" presStyleCnt="5">
        <dgm:presLayoutVars>
          <dgm:chMax val="0"/>
          <dgm:bulletEnabled val="1"/>
        </dgm:presLayoutVars>
      </dgm:prSet>
      <dgm:spPr/>
    </dgm:pt>
    <dgm:pt modelId="{3637EFB0-D252-47BE-A563-9A1187A91BD1}" type="pres">
      <dgm:prSet presAssocID="{A1FCDF9C-8E8D-4EFD-91CC-FD023DC2941D}" presName="spacer" presStyleCnt="0"/>
      <dgm:spPr/>
    </dgm:pt>
    <dgm:pt modelId="{465408B2-F551-4977-8838-4CC81047B0CE}" type="pres">
      <dgm:prSet presAssocID="{428620D6-F9E3-41A9-B138-037F0C2776CA}" presName="parentText" presStyleLbl="node1" presStyleIdx="4" presStyleCnt="5">
        <dgm:presLayoutVars>
          <dgm:chMax val="0"/>
          <dgm:bulletEnabled val="1"/>
        </dgm:presLayoutVars>
      </dgm:prSet>
      <dgm:spPr/>
    </dgm:pt>
  </dgm:ptLst>
  <dgm:cxnLst>
    <dgm:cxn modelId="{4C5C1F04-F153-4C08-BDA6-784B91274904}" srcId="{893A419B-AF17-4832-AD11-9137CFC0116A}" destId="{428620D6-F9E3-41A9-B138-037F0C2776CA}" srcOrd="4" destOrd="0" parTransId="{5DC5D0E9-4FFD-4627-AA16-E59392326318}" sibTransId="{CE9F91BC-142A-429D-83BE-C5F009433AF0}"/>
    <dgm:cxn modelId="{2D03950A-CEC8-40D9-A3A7-10EDE9C69EA6}" srcId="{893A419B-AF17-4832-AD11-9137CFC0116A}" destId="{F07226AA-CC96-4DD5-B5E3-53C90B9A2759}" srcOrd="3" destOrd="0" parTransId="{E549F536-6C8A-4E90-BB6A-547FEBCC2F63}" sibTransId="{A1FCDF9C-8E8D-4EFD-91CC-FD023DC2941D}"/>
    <dgm:cxn modelId="{CCF9165C-3D0B-4A60-BD8E-8B2F1992F561}" type="presOf" srcId="{358CAF00-F442-40B5-8E1F-C65C8AFAFE2F}" destId="{29A5FF87-DA7F-4BFB-9E82-2E19A8906ACD}" srcOrd="0" destOrd="0" presId="urn:microsoft.com/office/officeart/2005/8/layout/vList2"/>
    <dgm:cxn modelId="{98194556-2288-481C-9C15-4F62DDBC4243}" srcId="{893A419B-AF17-4832-AD11-9137CFC0116A}" destId="{358CAF00-F442-40B5-8E1F-C65C8AFAFE2F}" srcOrd="1" destOrd="0" parTransId="{BEF9369C-84B5-4E4A-B01E-74652DB09AF8}" sibTransId="{68105F06-E623-4EA2-AB4F-CCD88EC7E98B}"/>
    <dgm:cxn modelId="{35004857-1AAB-4246-9ABA-D9EED5CED863}" srcId="{893A419B-AF17-4832-AD11-9137CFC0116A}" destId="{8A066F6F-004C-4F3D-826F-D942C7147E66}" srcOrd="0" destOrd="0" parTransId="{9C44ECDA-391F-4C0A-BD85-865E2130133E}" sibTransId="{A1704D1B-8FEE-41D9-8218-F7C48215F6F7}"/>
    <dgm:cxn modelId="{2913E678-F690-4AA2-BCDA-85990B0AFD60}" type="presOf" srcId="{F07226AA-CC96-4DD5-B5E3-53C90B9A2759}" destId="{31E14E23-A7E0-4497-99D3-78023987348D}" srcOrd="0" destOrd="0" presId="urn:microsoft.com/office/officeart/2005/8/layout/vList2"/>
    <dgm:cxn modelId="{01BEF058-8188-465F-AC22-44339FFD2E33}" type="presOf" srcId="{428620D6-F9E3-41A9-B138-037F0C2776CA}" destId="{465408B2-F551-4977-8838-4CC81047B0CE}" srcOrd="0" destOrd="0" presId="urn:microsoft.com/office/officeart/2005/8/layout/vList2"/>
    <dgm:cxn modelId="{5A8AD6BF-4CE1-4F53-9261-154B8610232E}" type="presOf" srcId="{893A419B-AF17-4832-AD11-9137CFC0116A}" destId="{EB6702DE-CD23-4A2D-9554-60D3F90E6AF8}" srcOrd="0" destOrd="0" presId="urn:microsoft.com/office/officeart/2005/8/layout/vList2"/>
    <dgm:cxn modelId="{B822DCD9-05F2-4BC4-B366-278E93F9018B}" type="presOf" srcId="{8A066F6F-004C-4F3D-826F-D942C7147E66}" destId="{92EA21F0-B7D1-446E-A6CB-7F2C96EDABFD}" srcOrd="0" destOrd="0" presId="urn:microsoft.com/office/officeart/2005/8/layout/vList2"/>
    <dgm:cxn modelId="{4AE3C2DA-DF04-46B8-A5FE-B22FB4DA72A0}" type="presOf" srcId="{11256999-F292-49C0-B67C-8A85A2831474}" destId="{E003FEE8-EEEB-4E47-8831-F8A1308BEB2A}" srcOrd="0" destOrd="0" presId="urn:microsoft.com/office/officeart/2005/8/layout/vList2"/>
    <dgm:cxn modelId="{C85EBAF6-4692-4A9D-9791-5CC69273EF17}" srcId="{893A419B-AF17-4832-AD11-9137CFC0116A}" destId="{11256999-F292-49C0-B67C-8A85A2831474}" srcOrd="2" destOrd="0" parTransId="{D5A439B5-5B55-4122-B327-FF3851051275}" sibTransId="{D1A12075-301B-47EF-BE50-1C7FFE6BAF15}"/>
    <dgm:cxn modelId="{CC8AC3DC-0515-46E2-831B-D87C4B647921}" type="presParOf" srcId="{EB6702DE-CD23-4A2D-9554-60D3F90E6AF8}" destId="{92EA21F0-B7D1-446E-A6CB-7F2C96EDABFD}" srcOrd="0" destOrd="0" presId="urn:microsoft.com/office/officeart/2005/8/layout/vList2"/>
    <dgm:cxn modelId="{16F5B9F0-6C44-4DC9-BEE8-A40F93659A4B}" type="presParOf" srcId="{EB6702DE-CD23-4A2D-9554-60D3F90E6AF8}" destId="{1C94A3F2-B4BC-4381-8DD4-6FCC54C37E7E}" srcOrd="1" destOrd="0" presId="urn:microsoft.com/office/officeart/2005/8/layout/vList2"/>
    <dgm:cxn modelId="{8733FECA-6D57-46F3-B8C3-FCC71D20449C}" type="presParOf" srcId="{EB6702DE-CD23-4A2D-9554-60D3F90E6AF8}" destId="{29A5FF87-DA7F-4BFB-9E82-2E19A8906ACD}" srcOrd="2" destOrd="0" presId="urn:microsoft.com/office/officeart/2005/8/layout/vList2"/>
    <dgm:cxn modelId="{F4BF2ABB-E615-49CA-95A4-7B8EC824E068}" type="presParOf" srcId="{EB6702DE-CD23-4A2D-9554-60D3F90E6AF8}" destId="{A70DEFEC-1BAB-4C6D-BA2B-8CA27B21DD42}" srcOrd="3" destOrd="0" presId="urn:microsoft.com/office/officeart/2005/8/layout/vList2"/>
    <dgm:cxn modelId="{6B37A882-5D23-4217-8283-63FEE3586C95}" type="presParOf" srcId="{EB6702DE-CD23-4A2D-9554-60D3F90E6AF8}" destId="{E003FEE8-EEEB-4E47-8831-F8A1308BEB2A}" srcOrd="4" destOrd="0" presId="urn:microsoft.com/office/officeart/2005/8/layout/vList2"/>
    <dgm:cxn modelId="{732C44B8-A279-4CB5-A1AB-7A7D392698E8}" type="presParOf" srcId="{EB6702DE-CD23-4A2D-9554-60D3F90E6AF8}" destId="{2C0B148F-0BD9-4E10-9219-FD3365F00526}" srcOrd="5" destOrd="0" presId="urn:microsoft.com/office/officeart/2005/8/layout/vList2"/>
    <dgm:cxn modelId="{EEC2F7DA-0343-4BE6-BB1D-02363B511217}" type="presParOf" srcId="{EB6702DE-CD23-4A2D-9554-60D3F90E6AF8}" destId="{31E14E23-A7E0-4497-99D3-78023987348D}" srcOrd="6" destOrd="0" presId="urn:microsoft.com/office/officeart/2005/8/layout/vList2"/>
    <dgm:cxn modelId="{39D59DF2-76AF-4E3F-9499-69BB8392C63D}" type="presParOf" srcId="{EB6702DE-CD23-4A2D-9554-60D3F90E6AF8}" destId="{3637EFB0-D252-47BE-A563-9A1187A91BD1}" srcOrd="7" destOrd="0" presId="urn:microsoft.com/office/officeart/2005/8/layout/vList2"/>
    <dgm:cxn modelId="{D154FB1D-0C9B-4E32-96F0-5CAF6806461D}" type="presParOf" srcId="{EB6702DE-CD23-4A2D-9554-60D3F90E6AF8}" destId="{465408B2-F551-4977-8838-4CC81047B0CE}"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612B4E-09B0-434B-BFA0-435C42424000}"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FDAD3946-B8F3-4BEA-9D9A-0A43AD9C3478}">
      <dgm:prSet/>
      <dgm:spPr/>
      <dgm:t>
        <a:bodyPr/>
        <a:lstStyle/>
        <a:p>
          <a:r>
            <a:rPr lang="fr-FR"/>
            <a:t>Explicité les difficultés pour recueillir un consentement auprès de certaines femmes </a:t>
          </a:r>
          <a:endParaRPr lang="en-US"/>
        </a:p>
      </dgm:t>
    </dgm:pt>
    <dgm:pt modelId="{3743ABCD-2A19-4124-BABC-9048DAA71C62}" type="parTrans" cxnId="{8EE84BC8-C66A-401F-A576-33D41AD354DA}">
      <dgm:prSet/>
      <dgm:spPr/>
      <dgm:t>
        <a:bodyPr/>
        <a:lstStyle/>
        <a:p>
          <a:endParaRPr lang="en-US"/>
        </a:p>
      </dgm:t>
    </dgm:pt>
    <dgm:pt modelId="{225A3C55-4DFE-40B4-A613-5DC7F42541A5}" type="sibTrans" cxnId="{8EE84BC8-C66A-401F-A576-33D41AD354DA}">
      <dgm:prSet/>
      <dgm:spPr/>
      <dgm:t>
        <a:bodyPr/>
        <a:lstStyle/>
        <a:p>
          <a:endParaRPr lang="en-US"/>
        </a:p>
      </dgm:t>
    </dgm:pt>
    <dgm:pt modelId="{96967E6E-15AD-4F92-B239-E49D17A9E789}">
      <dgm:prSet/>
      <dgm:spPr/>
      <dgm:t>
        <a:bodyPr/>
        <a:lstStyle/>
        <a:p>
          <a:r>
            <a:rPr lang="fr-FR"/>
            <a:t>Pas de sens de partager certains entretiens de femmes &amp; pas d’autres</a:t>
          </a:r>
          <a:endParaRPr lang="en-US"/>
        </a:p>
      </dgm:t>
    </dgm:pt>
    <dgm:pt modelId="{3211E2FF-5A54-48E3-A034-4CCE57293E7F}" type="parTrans" cxnId="{F92450CC-4018-460F-9233-05CCFFFD5EE7}">
      <dgm:prSet/>
      <dgm:spPr/>
      <dgm:t>
        <a:bodyPr/>
        <a:lstStyle/>
        <a:p>
          <a:endParaRPr lang="en-US"/>
        </a:p>
      </dgm:t>
    </dgm:pt>
    <dgm:pt modelId="{6DC35618-E967-4C5B-A72E-D0D22E2F8FAE}" type="sibTrans" cxnId="{F92450CC-4018-460F-9233-05CCFFFD5EE7}">
      <dgm:prSet/>
      <dgm:spPr/>
      <dgm:t>
        <a:bodyPr/>
        <a:lstStyle/>
        <a:p>
          <a:endParaRPr lang="en-US"/>
        </a:p>
      </dgm:t>
    </dgm:pt>
    <dgm:pt modelId="{3B9B55F9-4E38-4BE0-A99B-A35F7BC4ADFC}">
      <dgm:prSet/>
      <dgm:spPr/>
      <dgm:t>
        <a:bodyPr/>
        <a:lstStyle/>
        <a:p>
          <a:r>
            <a:rPr lang="fr-FR"/>
            <a:t>A l’opposé de notre volonté de recherche inclusive</a:t>
          </a:r>
          <a:endParaRPr lang="en-US"/>
        </a:p>
      </dgm:t>
    </dgm:pt>
    <dgm:pt modelId="{18008BB5-4F42-4785-877C-4EF23B34AC23}" type="parTrans" cxnId="{3F389818-0FF7-4248-A9E0-6B2DEDEE8AF7}">
      <dgm:prSet/>
      <dgm:spPr/>
      <dgm:t>
        <a:bodyPr/>
        <a:lstStyle/>
        <a:p>
          <a:endParaRPr lang="en-US"/>
        </a:p>
      </dgm:t>
    </dgm:pt>
    <dgm:pt modelId="{202DDD57-6A7E-4012-93B4-0DC911DC81E5}" type="sibTrans" cxnId="{3F389818-0FF7-4248-A9E0-6B2DEDEE8AF7}">
      <dgm:prSet/>
      <dgm:spPr/>
      <dgm:t>
        <a:bodyPr/>
        <a:lstStyle/>
        <a:p>
          <a:endParaRPr lang="en-US"/>
        </a:p>
      </dgm:t>
    </dgm:pt>
    <dgm:pt modelId="{1EC20246-F044-43E4-A619-75758304D9D4}">
      <dgm:prSet/>
      <dgm:spPr/>
      <dgm:t>
        <a:bodyPr/>
        <a:lstStyle/>
        <a:p>
          <a:r>
            <a:rPr lang="fr-FR"/>
            <a:t>Décidé de partager les entretiens des professionnel.les &amp; interprètes</a:t>
          </a:r>
          <a:endParaRPr lang="en-US"/>
        </a:p>
      </dgm:t>
    </dgm:pt>
    <dgm:pt modelId="{DBA4DC8B-90E6-4D19-8B4C-7F9A33F8D2D7}" type="parTrans" cxnId="{E6066B43-BB2A-49D2-B8C2-E4D0619B91E5}">
      <dgm:prSet/>
      <dgm:spPr/>
      <dgm:t>
        <a:bodyPr/>
        <a:lstStyle/>
        <a:p>
          <a:endParaRPr lang="en-US"/>
        </a:p>
      </dgm:t>
    </dgm:pt>
    <dgm:pt modelId="{07A285CE-F172-44ED-A985-F33CA25AF489}" type="sibTrans" cxnId="{E6066B43-BB2A-49D2-B8C2-E4D0619B91E5}">
      <dgm:prSet/>
      <dgm:spPr/>
      <dgm:t>
        <a:bodyPr/>
        <a:lstStyle/>
        <a:p>
          <a:endParaRPr lang="en-US"/>
        </a:p>
      </dgm:t>
    </dgm:pt>
    <dgm:pt modelId="{5F8903C0-8D1C-4B2B-BCCA-F1624645CB11}">
      <dgm:prSet/>
      <dgm:spPr/>
      <dgm:t>
        <a:bodyPr/>
        <a:lstStyle/>
        <a:p>
          <a:r>
            <a:rPr lang="fr-FR"/>
            <a:t>Questionnement subsiste sur la pertinence de seulement partager certaines données</a:t>
          </a:r>
          <a:endParaRPr lang="en-US"/>
        </a:p>
      </dgm:t>
    </dgm:pt>
    <dgm:pt modelId="{6D1050DB-998F-4916-9193-24A6783FBE23}" type="parTrans" cxnId="{5A0C8106-72FC-4E39-84AE-74B1F59EA50B}">
      <dgm:prSet/>
      <dgm:spPr/>
      <dgm:t>
        <a:bodyPr/>
        <a:lstStyle/>
        <a:p>
          <a:endParaRPr lang="en-US"/>
        </a:p>
      </dgm:t>
    </dgm:pt>
    <dgm:pt modelId="{E2762046-A649-4A33-B685-A1D32C024B35}" type="sibTrans" cxnId="{5A0C8106-72FC-4E39-84AE-74B1F59EA50B}">
      <dgm:prSet/>
      <dgm:spPr/>
      <dgm:t>
        <a:bodyPr/>
        <a:lstStyle/>
        <a:p>
          <a:endParaRPr lang="en-US"/>
        </a:p>
      </dgm:t>
    </dgm:pt>
    <dgm:pt modelId="{0D490DC0-CA25-4E45-9D0A-D39CF0EC67E1}">
      <dgm:prSet/>
      <dgm:spPr/>
      <dgm:t>
        <a:bodyPr/>
        <a:lstStyle/>
        <a:p>
          <a:r>
            <a:rPr lang="fr-FR" dirty="0"/>
            <a:t>Car femmes au cœur de notre projet.</a:t>
          </a:r>
          <a:endParaRPr lang="en-US" dirty="0"/>
        </a:p>
      </dgm:t>
    </dgm:pt>
    <dgm:pt modelId="{50918587-D1AD-49B7-9146-541CF846AD88}" type="parTrans" cxnId="{B6F342DD-99F5-455E-A80B-BAABAA7E6964}">
      <dgm:prSet/>
      <dgm:spPr/>
      <dgm:t>
        <a:bodyPr/>
        <a:lstStyle/>
        <a:p>
          <a:endParaRPr lang="en-US"/>
        </a:p>
      </dgm:t>
    </dgm:pt>
    <dgm:pt modelId="{6561C74E-8EC6-4075-8EC2-EEEBA4F42951}" type="sibTrans" cxnId="{B6F342DD-99F5-455E-A80B-BAABAA7E6964}">
      <dgm:prSet/>
      <dgm:spPr/>
      <dgm:t>
        <a:bodyPr/>
        <a:lstStyle/>
        <a:p>
          <a:endParaRPr lang="en-US"/>
        </a:p>
      </dgm:t>
    </dgm:pt>
    <dgm:pt modelId="{C9350887-BF5D-4192-8C6E-6B56812FB635}" type="pres">
      <dgm:prSet presAssocID="{D8612B4E-09B0-434B-BFA0-435C42424000}" presName="diagram" presStyleCnt="0">
        <dgm:presLayoutVars>
          <dgm:dir/>
          <dgm:resizeHandles val="exact"/>
        </dgm:presLayoutVars>
      </dgm:prSet>
      <dgm:spPr/>
    </dgm:pt>
    <dgm:pt modelId="{0C148C8A-15E3-470F-AF4A-78202A1C4CFE}" type="pres">
      <dgm:prSet presAssocID="{FDAD3946-B8F3-4BEA-9D9A-0A43AD9C3478}" presName="node" presStyleLbl="node1" presStyleIdx="0" presStyleCnt="6">
        <dgm:presLayoutVars>
          <dgm:bulletEnabled val="1"/>
        </dgm:presLayoutVars>
      </dgm:prSet>
      <dgm:spPr/>
    </dgm:pt>
    <dgm:pt modelId="{9CFEF1C0-72A8-4173-9D29-EE23F0BD9482}" type="pres">
      <dgm:prSet presAssocID="{225A3C55-4DFE-40B4-A613-5DC7F42541A5}" presName="sibTrans" presStyleCnt="0"/>
      <dgm:spPr/>
    </dgm:pt>
    <dgm:pt modelId="{C7174CAE-8E8E-4182-A635-EDF553F52029}" type="pres">
      <dgm:prSet presAssocID="{96967E6E-15AD-4F92-B239-E49D17A9E789}" presName="node" presStyleLbl="node1" presStyleIdx="1" presStyleCnt="6">
        <dgm:presLayoutVars>
          <dgm:bulletEnabled val="1"/>
        </dgm:presLayoutVars>
      </dgm:prSet>
      <dgm:spPr/>
    </dgm:pt>
    <dgm:pt modelId="{07CD3592-8B56-49C4-B0A0-9ACD36B3B8A2}" type="pres">
      <dgm:prSet presAssocID="{6DC35618-E967-4C5B-A72E-D0D22E2F8FAE}" presName="sibTrans" presStyleCnt="0"/>
      <dgm:spPr/>
    </dgm:pt>
    <dgm:pt modelId="{8DAEDEA4-2E69-43E6-B955-4C16BEDEBF49}" type="pres">
      <dgm:prSet presAssocID="{3B9B55F9-4E38-4BE0-A99B-A35F7BC4ADFC}" presName="node" presStyleLbl="node1" presStyleIdx="2" presStyleCnt="6">
        <dgm:presLayoutVars>
          <dgm:bulletEnabled val="1"/>
        </dgm:presLayoutVars>
      </dgm:prSet>
      <dgm:spPr/>
    </dgm:pt>
    <dgm:pt modelId="{092EB542-DC17-44EF-8659-00DA19FAEC2D}" type="pres">
      <dgm:prSet presAssocID="{202DDD57-6A7E-4012-93B4-0DC911DC81E5}" presName="sibTrans" presStyleCnt="0"/>
      <dgm:spPr/>
    </dgm:pt>
    <dgm:pt modelId="{F8967868-E68F-4E6F-AB2E-0A5DC3A47628}" type="pres">
      <dgm:prSet presAssocID="{1EC20246-F044-43E4-A619-75758304D9D4}" presName="node" presStyleLbl="node1" presStyleIdx="3" presStyleCnt="6">
        <dgm:presLayoutVars>
          <dgm:bulletEnabled val="1"/>
        </dgm:presLayoutVars>
      </dgm:prSet>
      <dgm:spPr/>
    </dgm:pt>
    <dgm:pt modelId="{F4F32642-3FBD-4612-8F0D-5426CD595091}" type="pres">
      <dgm:prSet presAssocID="{07A285CE-F172-44ED-A985-F33CA25AF489}" presName="sibTrans" presStyleCnt="0"/>
      <dgm:spPr/>
    </dgm:pt>
    <dgm:pt modelId="{304850F0-231E-4A17-91E1-DDFC33C6B9BE}" type="pres">
      <dgm:prSet presAssocID="{5F8903C0-8D1C-4B2B-BCCA-F1624645CB11}" presName="node" presStyleLbl="node1" presStyleIdx="4" presStyleCnt="6">
        <dgm:presLayoutVars>
          <dgm:bulletEnabled val="1"/>
        </dgm:presLayoutVars>
      </dgm:prSet>
      <dgm:spPr/>
    </dgm:pt>
    <dgm:pt modelId="{FDED5391-8B4D-4D4F-BE70-5ADEA162A142}" type="pres">
      <dgm:prSet presAssocID="{E2762046-A649-4A33-B685-A1D32C024B35}" presName="sibTrans" presStyleCnt="0"/>
      <dgm:spPr/>
    </dgm:pt>
    <dgm:pt modelId="{D98EF7E3-86DD-4112-A550-A509BEBD8079}" type="pres">
      <dgm:prSet presAssocID="{0D490DC0-CA25-4E45-9D0A-D39CF0EC67E1}" presName="node" presStyleLbl="node1" presStyleIdx="5" presStyleCnt="6">
        <dgm:presLayoutVars>
          <dgm:bulletEnabled val="1"/>
        </dgm:presLayoutVars>
      </dgm:prSet>
      <dgm:spPr/>
    </dgm:pt>
  </dgm:ptLst>
  <dgm:cxnLst>
    <dgm:cxn modelId="{5A0C8106-72FC-4E39-84AE-74B1F59EA50B}" srcId="{D8612B4E-09B0-434B-BFA0-435C42424000}" destId="{5F8903C0-8D1C-4B2B-BCCA-F1624645CB11}" srcOrd="4" destOrd="0" parTransId="{6D1050DB-998F-4916-9193-24A6783FBE23}" sibTransId="{E2762046-A649-4A33-B685-A1D32C024B35}"/>
    <dgm:cxn modelId="{3F389818-0FF7-4248-A9E0-6B2DEDEE8AF7}" srcId="{D8612B4E-09B0-434B-BFA0-435C42424000}" destId="{3B9B55F9-4E38-4BE0-A99B-A35F7BC4ADFC}" srcOrd="2" destOrd="0" parTransId="{18008BB5-4F42-4785-877C-4EF23B34AC23}" sibTransId="{202DDD57-6A7E-4012-93B4-0DC911DC81E5}"/>
    <dgm:cxn modelId="{7555671D-7411-4E23-A3E0-1641F7CE7408}" type="presOf" srcId="{5F8903C0-8D1C-4B2B-BCCA-F1624645CB11}" destId="{304850F0-231E-4A17-91E1-DDFC33C6B9BE}" srcOrd="0" destOrd="0" presId="urn:microsoft.com/office/officeart/2005/8/layout/default"/>
    <dgm:cxn modelId="{E6066B43-BB2A-49D2-B8C2-E4D0619B91E5}" srcId="{D8612B4E-09B0-434B-BFA0-435C42424000}" destId="{1EC20246-F044-43E4-A619-75758304D9D4}" srcOrd="3" destOrd="0" parTransId="{DBA4DC8B-90E6-4D19-8B4C-7F9A33F8D2D7}" sibTransId="{07A285CE-F172-44ED-A985-F33CA25AF489}"/>
    <dgm:cxn modelId="{EBB39573-F224-4C6D-8EFB-3A14C9A8373B}" type="presOf" srcId="{D8612B4E-09B0-434B-BFA0-435C42424000}" destId="{C9350887-BF5D-4192-8C6E-6B56812FB635}" srcOrd="0" destOrd="0" presId="urn:microsoft.com/office/officeart/2005/8/layout/default"/>
    <dgm:cxn modelId="{A1678E75-5581-4277-B4DA-00D9253F217C}" type="presOf" srcId="{96967E6E-15AD-4F92-B239-E49D17A9E789}" destId="{C7174CAE-8E8E-4182-A635-EDF553F52029}" srcOrd="0" destOrd="0" presId="urn:microsoft.com/office/officeart/2005/8/layout/default"/>
    <dgm:cxn modelId="{D9A02581-56CA-4152-B819-E7F921B58C1C}" type="presOf" srcId="{1EC20246-F044-43E4-A619-75758304D9D4}" destId="{F8967868-E68F-4E6F-AB2E-0A5DC3A47628}" srcOrd="0" destOrd="0" presId="urn:microsoft.com/office/officeart/2005/8/layout/default"/>
    <dgm:cxn modelId="{E0E2459E-704C-496D-96F0-5A84EE358CED}" type="presOf" srcId="{FDAD3946-B8F3-4BEA-9D9A-0A43AD9C3478}" destId="{0C148C8A-15E3-470F-AF4A-78202A1C4CFE}" srcOrd="0" destOrd="0" presId="urn:microsoft.com/office/officeart/2005/8/layout/default"/>
    <dgm:cxn modelId="{A6E5209F-217A-47CA-ABC3-A70095B6CAA3}" type="presOf" srcId="{0D490DC0-CA25-4E45-9D0A-D39CF0EC67E1}" destId="{D98EF7E3-86DD-4112-A550-A509BEBD8079}" srcOrd="0" destOrd="0" presId="urn:microsoft.com/office/officeart/2005/8/layout/default"/>
    <dgm:cxn modelId="{8EE84BC8-C66A-401F-A576-33D41AD354DA}" srcId="{D8612B4E-09B0-434B-BFA0-435C42424000}" destId="{FDAD3946-B8F3-4BEA-9D9A-0A43AD9C3478}" srcOrd="0" destOrd="0" parTransId="{3743ABCD-2A19-4124-BABC-9048DAA71C62}" sibTransId="{225A3C55-4DFE-40B4-A613-5DC7F42541A5}"/>
    <dgm:cxn modelId="{F92450CC-4018-460F-9233-05CCFFFD5EE7}" srcId="{D8612B4E-09B0-434B-BFA0-435C42424000}" destId="{96967E6E-15AD-4F92-B239-E49D17A9E789}" srcOrd="1" destOrd="0" parTransId="{3211E2FF-5A54-48E3-A034-4CCE57293E7F}" sibTransId="{6DC35618-E967-4C5B-A72E-D0D22E2F8FAE}"/>
    <dgm:cxn modelId="{B6F342DD-99F5-455E-A80B-BAABAA7E6964}" srcId="{D8612B4E-09B0-434B-BFA0-435C42424000}" destId="{0D490DC0-CA25-4E45-9D0A-D39CF0EC67E1}" srcOrd="5" destOrd="0" parTransId="{50918587-D1AD-49B7-9146-541CF846AD88}" sibTransId="{6561C74E-8EC6-4075-8EC2-EEEBA4F42951}"/>
    <dgm:cxn modelId="{53DEDEF1-22AE-4996-BFB2-99002C7F42DB}" type="presOf" srcId="{3B9B55F9-4E38-4BE0-A99B-A35F7BC4ADFC}" destId="{8DAEDEA4-2E69-43E6-B955-4C16BEDEBF49}" srcOrd="0" destOrd="0" presId="urn:microsoft.com/office/officeart/2005/8/layout/default"/>
    <dgm:cxn modelId="{00E65280-6C7C-4759-8598-27CF4755DB20}" type="presParOf" srcId="{C9350887-BF5D-4192-8C6E-6B56812FB635}" destId="{0C148C8A-15E3-470F-AF4A-78202A1C4CFE}" srcOrd="0" destOrd="0" presId="urn:microsoft.com/office/officeart/2005/8/layout/default"/>
    <dgm:cxn modelId="{E133705B-8DF7-45F4-8791-830F5F68A958}" type="presParOf" srcId="{C9350887-BF5D-4192-8C6E-6B56812FB635}" destId="{9CFEF1C0-72A8-4173-9D29-EE23F0BD9482}" srcOrd="1" destOrd="0" presId="urn:microsoft.com/office/officeart/2005/8/layout/default"/>
    <dgm:cxn modelId="{8CE3B207-24E2-4C84-AE48-4D5A39744CEA}" type="presParOf" srcId="{C9350887-BF5D-4192-8C6E-6B56812FB635}" destId="{C7174CAE-8E8E-4182-A635-EDF553F52029}" srcOrd="2" destOrd="0" presId="urn:microsoft.com/office/officeart/2005/8/layout/default"/>
    <dgm:cxn modelId="{7F3E14D2-555D-4EF9-92C9-EC2DE79967E9}" type="presParOf" srcId="{C9350887-BF5D-4192-8C6E-6B56812FB635}" destId="{07CD3592-8B56-49C4-B0A0-9ACD36B3B8A2}" srcOrd="3" destOrd="0" presId="urn:microsoft.com/office/officeart/2005/8/layout/default"/>
    <dgm:cxn modelId="{35B79E1E-1C4C-4E11-8E06-74CD6447D7E5}" type="presParOf" srcId="{C9350887-BF5D-4192-8C6E-6B56812FB635}" destId="{8DAEDEA4-2E69-43E6-B955-4C16BEDEBF49}" srcOrd="4" destOrd="0" presId="urn:microsoft.com/office/officeart/2005/8/layout/default"/>
    <dgm:cxn modelId="{6882DED7-EBE3-4B03-A3B4-CF7412C86D22}" type="presParOf" srcId="{C9350887-BF5D-4192-8C6E-6B56812FB635}" destId="{092EB542-DC17-44EF-8659-00DA19FAEC2D}" srcOrd="5" destOrd="0" presId="urn:microsoft.com/office/officeart/2005/8/layout/default"/>
    <dgm:cxn modelId="{62444A66-53B9-45DE-8DED-FE5ECB9FB0A8}" type="presParOf" srcId="{C9350887-BF5D-4192-8C6E-6B56812FB635}" destId="{F8967868-E68F-4E6F-AB2E-0A5DC3A47628}" srcOrd="6" destOrd="0" presId="urn:microsoft.com/office/officeart/2005/8/layout/default"/>
    <dgm:cxn modelId="{F986496F-3BA3-4EA9-A4F9-BA50D32D6DF7}" type="presParOf" srcId="{C9350887-BF5D-4192-8C6E-6B56812FB635}" destId="{F4F32642-3FBD-4612-8F0D-5426CD595091}" srcOrd="7" destOrd="0" presId="urn:microsoft.com/office/officeart/2005/8/layout/default"/>
    <dgm:cxn modelId="{947A4961-E0C5-4FAC-8769-DA36AC1E78AA}" type="presParOf" srcId="{C9350887-BF5D-4192-8C6E-6B56812FB635}" destId="{304850F0-231E-4A17-91E1-DDFC33C6B9BE}" srcOrd="8" destOrd="0" presId="urn:microsoft.com/office/officeart/2005/8/layout/default"/>
    <dgm:cxn modelId="{3B25B740-6C55-4BEF-8F75-3C86F8AE77D2}" type="presParOf" srcId="{C9350887-BF5D-4192-8C6E-6B56812FB635}" destId="{FDED5391-8B4D-4D4F-BE70-5ADEA162A142}" srcOrd="9" destOrd="0" presId="urn:microsoft.com/office/officeart/2005/8/layout/default"/>
    <dgm:cxn modelId="{04E00AA4-2117-434D-94C7-9C96F664A957}" type="presParOf" srcId="{C9350887-BF5D-4192-8C6E-6B56812FB635}" destId="{D98EF7E3-86DD-4112-A550-A509BEBD807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7348D3-622F-43BD-841C-FBBA104CB928}" type="doc">
      <dgm:prSet loTypeId="urn:microsoft.com/office/officeart/2008/layout/LinedList" loCatId="list" qsTypeId="urn:microsoft.com/office/officeart/2005/8/quickstyle/simple2" qsCatId="simple" csTypeId="urn:microsoft.com/office/officeart/2005/8/colors/accent2_2" csCatId="accent2"/>
      <dgm:spPr/>
      <dgm:t>
        <a:bodyPr/>
        <a:lstStyle/>
        <a:p>
          <a:endParaRPr lang="en-US"/>
        </a:p>
      </dgm:t>
    </dgm:pt>
    <dgm:pt modelId="{CFED2F45-E2DF-4FC9-9F44-2862E702A9EA}">
      <dgm:prSet/>
      <dgm:spPr/>
      <dgm:t>
        <a:bodyPr/>
        <a:lstStyle/>
        <a:p>
          <a:r>
            <a:rPr lang="fr-FR"/>
            <a:t>Projet déposé en collaboration Solène Gouilhers &amp; Delphine Gardey (UNIGE)</a:t>
          </a:r>
          <a:endParaRPr lang="en-US"/>
        </a:p>
      </dgm:t>
    </dgm:pt>
    <dgm:pt modelId="{8D1B626B-882A-4416-B52D-6A57025E10E8}" type="parTrans" cxnId="{558AD0F8-1F67-46EA-A3A1-AC87537BEA6E}">
      <dgm:prSet/>
      <dgm:spPr/>
      <dgm:t>
        <a:bodyPr/>
        <a:lstStyle/>
        <a:p>
          <a:endParaRPr lang="en-US"/>
        </a:p>
      </dgm:t>
    </dgm:pt>
    <dgm:pt modelId="{707B4A2C-0F5F-4803-8A5E-D906A9CA91A5}" type="sibTrans" cxnId="{558AD0F8-1F67-46EA-A3A1-AC87537BEA6E}">
      <dgm:prSet/>
      <dgm:spPr/>
      <dgm:t>
        <a:bodyPr/>
        <a:lstStyle/>
        <a:p>
          <a:endParaRPr lang="en-US"/>
        </a:p>
      </dgm:t>
    </dgm:pt>
    <dgm:pt modelId="{A9CEC1B3-83F5-495A-995F-0D305FE29611}">
      <dgm:prSet/>
      <dgm:spPr/>
      <dgm:t>
        <a:bodyPr/>
        <a:lstStyle/>
        <a:p>
          <a:r>
            <a:rPr lang="fr-FR"/>
            <a:t>Différents types de données &amp; participant.es</a:t>
          </a:r>
          <a:endParaRPr lang="en-US"/>
        </a:p>
      </dgm:t>
    </dgm:pt>
    <dgm:pt modelId="{B31E240E-86C6-4C94-9970-77BC71249DB6}" type="parTrans" cxnId="{FC96787A-E2FB-46B1-AC49-9ACD68E2C201}">
      <dgm:prSet/>
      <dgm:spPr/>
      <dgm:t>
        <a:bodyPr/>
        <a:lstStyle/>
        <a:p>
          <a:endParaRPr lang="en-US"/>
        </a:p>
      </dgm:t>
    </dgm:pt>
    <dgm:pt modelId="{2CBE405F-AC7A-40AD-B673-BEDD04824FE4}" type="sibTrans" cxnId="{FC96787A-E2FB-46B1-AC49-9ACD68E2C201}">
      <dgm:prSet/>
      <dgm:spPr/>
      <dgm:t>
        <a:bodyPr/>
        <a:lstStyle/>
        <a:p>
          <a:endParaRPr lang="en-US"/>
        </a:p>
      </dgm:t>
    </dgm:pt>
    <dgm:pt modelId="{2AEBEB56-3FEF-4873-833F-C87E24C02093}">
      <dgm:prSet/>
      <dgm:spPr/>
      <dgm:t>
        <a:bodyPr/>
        <a:lstStyle/>
        <a:p>
          <a:r>
            <a:rPr lang="fr-FR"/>
            <a:t>Sujet &amp; données très sensibles</a:t>
          </a:r>
          <a:endParaRPr lang="en-US"/>
        </a:p>
      </dgm:t>
    </dgm:pt>
    <dgm:pt modelId="{58EF1BCF-B68A-4513-88B8-AE1DD6270A43}" type="parTrans" cxnId="{5C8667FB-A237-40F2-834E-C6147A4B380D}">
      <dgm:prSet/>
      <dgm:spPr/>
      <dgm:t>
        <a:bodyPr/>
        <a:lstStyle/>
        <a:p>
          <a:endParaRPr lang="en-US"/>
        </a:p>
      </dgm:t>
    </dgm:pt>
    <dgm:pt modelId="{A7721DED-DEA0-406F-8E33-4C585E5AAAD0}" type="sibTrans" cxnId="{5C8667FB-A237-40F2-834E-C6147A4B380D}">
      <dgm:prSet/>
      <dgm:spPr/>
      <dgm:t>
        <a:bodyPr/>
        <a:lstStyle/>
        <a:p>
          <a:endParaRPr lang="en-US"/>
        </a:p>
      </dgm:t>
    </dgm:pt>
    <dgm:pt modelId="{1459B0F3-CD1D-4C9D-AF57-A8949080C47F}">
      <dgm:prSet/>
      <dgm:spPr/>
      <dgm:t>
        <a:bodyPr/>
        <a:lstStyle/>
        <a:p>
          <a:r>
            <a:rPr lang="fr-FR"/>
            <a:t>Demandé à ne pas partager de données</a:t>
          </a:r>
          <a:endParaRPr lang="en-US"/>
        </a:p>
      </dgm:t>
    </dgm:pt>
    <dgm:pt modelId="{EC90FF1C-D40F-470C-B083-BBFD4713F7F5}" type="parTrans" cxnId="{DCBAECD7-E511-488D-9047-3F478FEF418E}">
      <dgm:prSet/>
      <dgm:spPr/>
      <dgm:t>
        <a:bodyPr/>
        <a:lstStyle/>
        <a:p>
          <a:endParaRPr lang="en-US"/>
        </a:p>
      </dgm:t>
    </dgm:pt>
    <dgm:pt modelId="{49FD1488-A78A-4DA0-A1E9-EE68EBC47388}" type="sibTrans" cxnId="{DCBAECD7-E511-488D-9047-3F478FEF418E}">
      <dgm:prSet/>
      <dgm:spPr/>
      <dgm:t>
        <a:bodyPr/>
        <a:lstStyle/>
        <a:p>
          <a:endParaRPr lang="en-US"/>
        </a:p>
      </dgm:t>
    </dgm:pt>
    <dgm:pt modelId="{F988185D-FA73-491E-8CFE-DF698B278996}">
      <dgm:prSet/>
      <dgm:spPr/>
      <dgm:t>
        <a:bodyPr/>
        <a:lstStyle/>
        <a:p>
          <a:r>
            <a:rPr lang="fr-FR"/>
            <a:t>Accepté FNS</a:t>
          </a:r>
          <a:endParaRPr lang="en-US"/>
        </a:p>
      </dgm:t>
    </dgm:pt>
    <dgm:pt modelId="{555C8AF5-0701-4DAB-9DE2-FC29957EA940}" type="parTrans" cxnId="{F2503CD9-FA2F-4185-9925-BAF45387C168}">
      <dgm:prSet/>
      <dgm:spPr/>
      <dgm:t>
        <a:bodyPr/>
        <a:lstStyle/>
        <a:p>
          <a:endParaRPr lang="en-US"/>
        </a:p>
      </dgm:t>
    </dgm:pt>
    <dgm:pt modelId="{7540E007-71CB-49F6-BC78-8DCB77F2E21B}" type="sibTrans" cxnId="{F2503CD9-FA2F-4185-9925-BAF45387C168}">
      <dgm:prSet/>
      <dgm:spPr/>
      <dgm:t>
        <a:bodyPr/>
        <a:lstStyle/>
        <a:p>
          <a:endParaRPr lang="en-US"/>
        </a:p>
      </dgm:t>
    </dgm:pt>
    <dgm:pt modelId="{B6F66DBF-FE44-46B0-927E-DD34F18D808C}" type="pres">
      <dgm:prSet presAssocID="{E77348D3-622F-43BD-841C-FBBA104CB928}" presName="vert0" presStyleCnt="0">
        <dgm:presLayoutVars>
          <dgm:dir/>
          <dgm:animOne val="branch"/>
          <dgm:animLvl val="lvl"/>
        </dgm:presLayoutVars>
      </dgm:prSet>
      <dgm:spPr/>
    </dgm:pt>
    <dgm:pt modelId="{9F15DD18-5861-4D88-80CE-9DCF8AE7EEB6}" type="pres">
      <dgm:prSet presAssocID="{CFED2F45-E2DF-4FC9-9F44-2862E702A9EA}" presName="thickLine" presStyleLbl="alignNode1" presStyleIdx="0" presStyleCnt="5"/>
      <dgm:spPr/>
    </dgm:pt>
    <dgm:pt modelId="{49CDA675-46F7-45AD-91D3-F136379EF1C2}" type="pres">
      <dgm:prSet presAssocID="{CFED2F45-E2DF-4FC9-9F44-2862E702A9EA}" presName="horz1" presStyleCnt="0"/>
      <dgm:spPr/>
    </dgm:pt>
    <dgm:pt modelId="{193D4B8B-14BF-4F57-8ECE-3F4286FEF2D6}" type="pres">
      <dgm:prSet presAssocID="{CFED2F45-E2DF-4FC9-9F44-2862E702A9EA}" presName="tx1" presStyleLbl="revTx" presStyleIdx="0" presStyleCnt="5"/>
      <dgm:spPr/>
    </dgm:pt>
    <dgm:pt modelId="{C21799DA-77BD-4577-B85D-DECFB2C841F1}" type="pres">
      <dgm:prSet presAssocID="{CFED2F45-E2DF-4FC9-9F44-2862E702A9EA}" presName="vert1" presStyleCnt="0"/>
      <dgm:spPr/>
    </dgm:pt>
    <dgm:pt modelId="{8A682A28-5F99-4F4D-964E-E5266F780CF7}" type="pres">
      <dgm:prSet presAssocID="{A9CEC1B3-83F5-495A-995F-0D305FE29611}" presName="thickLine" presStyleLbl="alignNode1" presStyleIdx="1" presStyleCnt="5"/>
      <dgm:spPr/>
    </dgm:pt>
    <dgm:pt modelId="{22345BDE-980C-441A-871F-3DC786B62D30}" type="pres">
      <dgm:prSet presAssocID="{A9CEC1B3-83F5-495A-995F-0D305FE29611}" presName="horz1" presStyleCnt="0"/>
      <dgm:spPr/>
    </dgm:pt>
    <dgm:pt modelId="{3687BC47-0867-4B6A-B73A-43E86EFDFADD}" type="pres">
      <dgm:prSet presAssocID="{A9CEC1B3-83F5-495A-995F-0D305FE29611}" presName="tx1" presStyleLbl="revTx" presStyleIdx="1" presStyleCnt="5"/>
      <dgm:spPr/>
    </dgm:pt>
    <dgm:pt modelId="{A292BE12-F975-4FAC-A95C-1D9992D47ECD}" type="pres">
      <dgm:prSet presAssocID="{A9CEC1B3-83F5-495A-995F-0D305FE29611}" presName="vert1" presStyleCnt="0"/>
      <dgm:spPr/>
    </dgm:pt>
    <dgm:pt modelId="{78D68707-2D93-40A9-B4AC-97F90BC02E2B}" type="pres">
      <dgm:prSet presAssocID="{2AEBEB56-3FEF-4873-833F-C87E24C02093}" presName="thickLine" presStyleLbl="alignNode1" presStyleIdx="2" presStyleCnt="5"/>
      <dgm:spPr/>
    </dgm:pt>
    <dgm:pt modelId="{BEA399FE-D117-4426-976D-6C8A7D0E28EE}" type="pres">
      <dgm:prSet presAssocID="{2AEBEB56-3FEF-4873-833F-C87E24C02093}" presName="horz1" presStyleCnt="0"/>
      <dgm:spPr/>
    </dgm:pt>
    <dgm:pt modelId="{C096E154-3EA8-4CF7-BA3C-26EA782A9D9F}" type="pres">
      <dgm:prSet presAssocID="{2AEBEB56-3FEF-4873-833F-C87E24C02093}" presName="tx1" presStyleLbl="revTx" presStyleIdx="2" presStyleCnt="5"/>
      <dgm:spPr/>
    </dgm:pt>
    <dgm:pt modelId="{0006FBED-AFDB-48CE-9E73-19F38A61D29D}" type="pres">
      <dgm:prSet presAssocID="{2AEBEB56-3FEF-4873-833F-C87E24C02093}" presName="vert1" presStyleCnt="0"/>
      <dgm:spPr/>
    </dgm:pt>
    <dgm:pt modelId="{89441C0C-B2D0-4FFD-B816-5705396709C0}" type="pres">
      <dgm:prSet presAssocID="{1459B0F3-CD1D-4C9D-AF57-A8949080C47F}" presName="thickLine" presStyleLbl="alignNode1" presStyleIdx="3" presStyleCnt="5"/>
      <dgm:spPr/>
    </dgm:pt>
    <dgm:pt modelId="{B45CAE0A-F66C-484E-ACB3-71BEF0403C7C}" type="pres">
      <dgm:prSet presAssocID="{1459B0F3-CD1D-4C9D-AF57-A8949080C47F}" presName="horz1" presStyleCnt="0"/>
      <dgm:spPr/>
    </dgm:pt>
    <dgm:pt modelId="{E3E22818-7410-41F2-8776-D921DB969FAA}" type="pres">
      <dgm:prSet presAssocID="{1459B0F3-CD1D-4C9D-AF57-A8949080C47F}" presName="tx1" presStyleLbl="revTx" presStyleIdx="3" presStyleCnt="5"/>
      <dgm:spPr/>
    </dgm:pt>
    <dgm:pt modelId="{62CBF0B3-983D-47AB-B61A-8996C2710BFE}" type="pres">
      <dgm:prSet presAssocID="{1459B0F3-CD1D-4C9D-AF57-A8949080C47F}" presName="vert1" presStyleCnt="0"/>
      <dgm:spPr/>
    </dgm:pt>
    <dgm:pt modelId="{EC609112-F299-4AFC-A1B7-D6D826FF9D15}" type="pres">
      <dgm:prSet presAssocID="{F988185D-FA73-491E-8CFE-DF698B278996}" presName="thickLine" presStyleLbl="alignNode1" presStyleIdx="4" presStyleCnt="5"/>
      <dgm:spPr/>
    </dgm:pt>
    <dgm:pt modelId="{46A6E17B-AFD7-4277-8578-B5C21996BE08}" type="pres">
      <dgm:prSet presAssocID="{F988185D-FA73-491E-8CFE-DF698B278996}" presName="horz1" presStyleCnt="0"/>
      <dgm:spPr/>
    </dgm:pt>
    <dgm:pt modelId="{00CB9E0C-2FA4-41E3-8063-A99AD6348425}" type="pres">
      <dgm:prSet presAssocID="{F988185D-FA73-491E-8CFE-DF698B278996}" presName="tx1" presStyleLbl="revTx" presStyleIdx="4" presStyleCnt="5"/>
      <dgm:spPr/>
    </dgm:pt>
    <dgm:pt modelId="{C57C5B70-94C7-47F3-968F-99A0E590103C}" type="pres">
      <dgm:prSet presAssocID="{F988185D-FA73-491E-8CFE-DF698B278996}" presName="vert1" presStyleCnt="0"/>
      <dgm:spPr/>
    </dgm:pt>
  </dgm:ptLst>
  <dgm:cxnLst>
    <dgm:cxn modelId="{9869971B-58E2-4A0D-B72B-ED609AEFD64F}" type="presOf" srcId="{CFED2F45-E2DF-4FC9-9F44-2862E702A9EA}" destId="{193D4B8B-14BF-4F57-8ECE-3F4286FEF2D6}" srcOrd="0" destOrd="0" presId="urn:microsoft.com/office/officeart/2008/layout/LinedList"/>
    <dgm:cxn modelId="{4C268E22-4883-4662-9BCE-CD426BAE299E}" type="presOf" srcId="{E77348D3-622F-43BD-841C-FBBA104CB928}" destId="{B6F66DBF-FE44-46B0-927E-DD34F18D808C}" srcOrd="0" destOrd="0" presId="urn:microsoft.com/office/officeart/2008/layout/LinedList"/>
    <dgm:cxn modelId="{EA8CFC4A-D78F-4848-90E3-F61CB1E646CD}" type="presOf" srcId="{F988185D-FA73-491E-8CFE-DF698B278996}" destId="{00CB9E0C-2FA4-41E3-8063-A99AD6348425}" srcOrd="0" destOrd="0" presId="urn:microsoft.com/office/officeart/2008/layout/LinedList"/>
    <dgm:cxn modelId="{5BAC7178-1502-4AE4-A906-A46BFB5199C5}" type="presOf" srcId="{1459B0F3-CD1D-4C9D-AF57-A8949080C47F}" destId="{E3E22818-7410-41F2-8776-D921DB969FAA}" srcOrd="0" destOrd="0" presId="urn:microsoft.com/office/officeart/2008/layout/LinedList"/>
    <dgm:cxn modelId="{FC96787A-E2FB-46B1-AC49-9ACD68E2C201}" srcId="{E77348D3-622F-43BD-841C-FBBA104CB928}" destId="{A9CEC1B3-83F5-495A-995F-0D305FE29611}" srcOrd="1" destOrd="0" parTransId="{B31E240E-86C6-4C94-9970-77BC71249DB6}" sibTransId="{2CBE405F-AC7A-40AD-B673-BEDD04824FE4}"/>
    <dgm:cxn modelId="{24C3E89D-3A1D-49A0-B7D3-74E71934E862}" type="presOf" srcId="{A9CEC1B3-83F5-495A-995F-0D305FE29611}" destId="{3687BC47-0867-4B6A-B73A-43E86EFDFADD}" srcOrd="0" destOrd="0" presId="urn:microsoft.com/office/officeart/2008/layout/LinedList"/>
    <dgm:cxn modelId="{57C2D1C1-1264-4256-87F4-B0593C9C2B87}" type="presOf" srcId="{2AEBEB56-3FEF-4873-833F-C87E24C02093}" destId="{C096E154-3EA8-4CF7-BA3C-26EA782A9D9F}" srcOrd="0" destOrd="0" presId="urn:microsoft.com/office/officeart/2008/layout/LinedList"/>
    <dgm:cxn modelId="{DCBAECD7-E511-488D-9047-3F478FEF418E}" srcId="{E77348D3-622F-43BD-841C-FBBA104CB928}" destId="{1459B0F3-CD1D-4C9D-AF57-A8949080C47F}" srcOrd="3" destOrd="0" parTransId="{EC90FF1C-D40F-470C-B083-BBFD4713F7F5}" sibTransId="{49FD1488-A78A-4DA0-A1E9-EE68EBC47388}"/>
    <dgm:cxn modelId="{F2503CD9-FA2F-4185-9925-BAF45387C168}" srcId="{E77348D3-622F-43BD-841C-FBBA104CB928}" destId="{F988185D-FA73-491E-8CFE-DF698B278996}" srcOrd="4" destOrd="0" parTransId="{555C8AF5-0701-4DAB-9DE2-FC29957EA940}" sibTransId="{7540E007-71CB-49F6-BC78-8DCB77F2E21B}"/>
    <dgm:cxn modelId="{558AD0F8-1F67-46EA-A3A1-AC87537BEA6E}" srcId="{E77348D3-622F-43BD-841C-FBBA104CB928}" destId="{CFED2F45-E2DF-4FC9-9F44-2862E702A9EA}" srcOrd="0" destOrd="0" parTransId="{8D1B626B-882A-4416-B52D-6A57025E10E8}" sibTransId="{707B4A2C-0F5F-4803-8A5E-D906A9CA91A5}"/>
    <dgm:cxn modelId="{5C8667FB-A237-40F2-834E-C6147A4B380D}" srcId="{E77348D3-622F-43BD-841C-FBBA104CB928}" destId="{2AEBEB56-3FEF-4873-833F-C87E24C02093}" srcOrd="2" destOrd="0" parTransId="{58EF1BCF-B68A-4513-88B8-AE1DD6270A43}" sibTransId="{A7721DED-DEA0-406F-8E33-4C585E5AAAD0}"/>
    <dgm:cxn modelId="{ECA2E924-D680-42B6-9F36-02938132F58C}" type="presParOf" srcId="{B6F66DBF-FE44-46B0-927E-DD34F18D808C}" destId="{9F15DD18-5861-4D88-80CE-9DCF8AE7EEB6}" srcOrd="0" destOrd="0" presId="urn:microsoft.com/office/officeart/2008/layout/LinedList"/>
    <dgm:cxn modelId="{1E1ABDBD-8667-40D1-8FC6-AE8A794E3EE6}" type="presParOf" srcId="{B6F66DBF-FE44-46B0-927E-DD34F18D808C}" destId="{49CDA675-46F7-45AD-91D3-F136379EF1C2}" srcOrd="1" destOrd="0" presId="urn:microsoft.com/office/officeart/2008/layout/LinedList"/>
    <dgm:cxn modelId="{6D48042B-025E-432B-A245-0F0D02E593CF}" type="presParOf" srcId="{49CDA675-46F7-45AD-91D3-F136379EF1C2}" destId="{193D4B8B-14BF-4F57-8ECE-3F4286FEF2D6}" srcOrd="0" destOrd="0" presId="urn:microsoft.com/office/officeart/2008/layout/LinedList"/>
    <dgm:cxn modelId="{E5529AB6-9FE0-473F-9C2B-0D860C22A3FA}" type="presParOf" srcId="{49CDA675-46F7-45AD-91D3-F136379EF1C2}" destId="{C21799DA-77BD-4577-B85D-DECFB2C841F1}" srcOrd="1" destOrd="0" presId="urn:microsoft.com/office/officeart/2008/layout/LinedList"/>
    <dgm:cxn modelId="{6897CF59-FFEC-4B80-B342-6C575E3BA5B7}" type="presParOf" srcId="{B6F66DBF-FE44-46B0-927E-DD34F18D808C}" destId="{8A682A28-5F99-4F4D-964E-E5266F780CF7}" srcOrd="2" destOrd="0" presId="urn:microsoft.com/office/officeart/2008/layout/LinedList"/>
    <dgm:cxn modelId="{D72B5FA8-E2A6-4989-A4EF-BD2D57295215}" type="presParOf" srcId="{B6F66DBF-FE44-46B0-927E-DD34F18D808C}" destId="{22345BDE-980C-441A-871F-3DC786B62D30}" srcOrd="3" destOrd="0" presId="urn:microsoft.com/office/officeart/2008/layout/LinedList"/>
    <dgm:cxn modelId="{1C337FFF-42F2-4B8B-B76F-DC784035E688}" type="presParOf" srcId="{22345BDE-980C-441A-871F-3DC786B62D30}" destId="{3687BC47-0867-4B6A-B73A-43E86EFDFADD}" srcOrd="0" destOrd="0" presId="urn:microsoft.com/office/officeart/2008/layout/LinedList"/>
    <dgm:cxn modelId="{FFBCFC52-6967-4BDA-B355-E1DF93A15C32}" type="presParOf" srcId="{22345BDE-980C-441A-871F-3DC786B62D30}" destId="{A292BE12-F975-4FAC-A95C-1D9992D47ECD}" srcOrd="1" destOrd="0" presId="urn:microsoft.com/office/officeart/2008/layout/LinedList"/>
    <dgm:cxn modelId="{8C40EAA1-C5C9-4731-AD99-F22BD477E49A}" type="presParOf" srcId="{B6F66DBF-FE44-46B0-927E-DD34F18D808C}" destId="{78D68707-2D93-40A9-B4AC-97F90BC02E2B}" srcOrd="4" destOrd="0" presId="urn:microsoft.com/office/officeart/2008/layout/LinedList"/>
    <dgm:cxn modelId="{55FC9EC2-6DAD-4F69-8B98-AC26357BD51B}" type="presParOf" srcId="{B6F66DBF-FE44-46B0-927E-DD34F18D808C}" destId="{BEA399FE-D117-4426-976D-6C8A7D0E28EE}" srcOrd="5" destOrd="0" presId="urn:microsoft.com/office/officeart/2008/layout/LinedList"/>
    <dgm:cxn modelId="{CA459B50-8AE8-4A1A-A209-8334313C536A}" type="presParOf" srcId="{BEA399FE-D117-4426-976D-6C8A7D0E28EE}" destId="{C096E154-3EA8-4CF7-BA3C-26EA782A9D9F}" srcOrd="0" destOrd="0" presId="urn:microsoft.com/office/officeart/2008/layout/LinedList"/>
    <dgm:cxn modelId="{241F46D7-1748-4DB8-BD90-5B7C55FF3EDA}" type="presParOf" srcId="{BEA399FE-D117-4426-976D-6C8A7D0E28EE}" destId="{0006FBED-AFDB-48CE-9E73-19F38A61D29D}" srcOrd="1" destOrd="0" presId="urn:microsoft.com/office/officeart/2008/layout/LinedList"/>
    <dgm:cxn modelId="{63794936-DC90-4B80-940B-8E7BB3482256}" type="presParOf" srcId="{B6F66DBF-FE44-46B0-927E-DD34F18D808C}" destId="{89441C0C-B2D0-4FFD-B816-5705396709C0}" srcOrd="6" destOrd="0" presId="urn:microsoft.com/office/officeart/2008/layout/LinedList"/>
    <dgm:cxn modelId="{68E0842D-379D-4C86-9A04-3E7C2CA86436}" type="presParOf" srcId="{B6F66DBF-FE44-46B0-927E-DD34F18D808C}" destId="{B45CAE0A-F66C-484E-ACB3-71BEF0403C7C}" srcOrd="7" destOrd="0" presId="urn:microsoft.com/office/officeart/2008/layout/LinedList"/>
    <dgm:cxn modelId="{7D069250-DA7A-4CEC-B744-DDB00C70D171}" type="presParOf" srcId="{B45CAE0A-F66C-484E-ACB3-71BEF0403C7C}" destId="{E3E22818-7410-41F2-8776-D921DB969FAA}" srcOrd="0" destOrd="0" presId="urn:microsoft.com/office/officeart/2008/layout/LinedList"/>
    <dgm:cxn modelId="{EF547A71-5FEE-4B61-8231-5830678F3EDE}" type="presParOf" srcId="{B45CAE0A-F66C-484E-ACB3-71BEF0403C7C}" destId="{62CBF0B3-983D-47AB-B61A-8996C2710BFE}" srcOrd="1" destOrd="0" presId="urn:microsoft.com/office/officeart/2008/layout/LinedList"/>
    <dgm:cxn modelId="{E0E46EE0-0FED-4ABB-9BB1-4E3D0D845B9D}" type="presParOf" srcId="{B6F66DBF-FE44-46B0-927E-DD34F18D808C}" destId="{EC609112-F299-4AFC-A1B7-D6D826FF9D15}" srcOrd="8" destOrd="0" presId="urn:microsoft.com/office/officeart/2008/layout/LinedList"/>
    <dgm:cxn modelId="{78B86FC2-7388-45D9-92B8-8C5640CAFF62}" type="presParOf" srcId="{B6F66DBF-FE44-46B0-927E-DD34F18D808C}" destId="{46A6E17B-AFD7-4277-8578-B5C21996BE08}" srcOrd="9" destOrd="0" presId="urn:microsoft.com/office/officeart/2008/layout/LinedList"/>
    <dgm:cxn modelId="{4B167C59-84BB-4A78-9E03-4D6154B5019B}" type="presParOf" srcId="{46A6E17B-AFD7-4277-8578-B5C21996BE08}" destId="{00CB9E0C-2FA4-41E3-8063-A99AD6348425}" srcOrd="0" destOrd="0" presId="urn:microsoft.com/office/officeart/2008/layout/LinedList"/>
    <dgm:cxn modelId="{711BAD02-B93B-42A9-9E34-ECA13C71C61E}" type="presParOf" srcId="{46A6E17B-AFD7-4277-8578-B5C21996BE08}" destId="{C57C5B70-94C7-47F3-968F-99A0E590103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AB6AA0-10E4-42F2-ABC0-C2FE4BBE2A93}" type="doc">
      <dgm:prSet loTypeId="urn:microsoft.com/office/officeart/2008/layout/LinedList" loCatId="list" qsTypeId="urn:microsoft.com/office/officeart/2005/8/quickstyle/simple2" qsCatId="simple" csTypeId="urn:microsoft.com/office/officeart/2005/8/colors/accent2_2" csCatId="accent2"/>
      <dgm:spPr/>
      <dgm:t>
        <a:bodyPr/>
        <a:lstStyle/>
        <a:p>
          <a:endParaRPr lang="en-US"/>
        </a:p>
      </dgm:t>
    </dgm:pt>
    <dgm:pt modelId="{8607F515-20D3-4CB8-96BA-21348E5A91E4}">
      <dgm:prSet/>
      <dgm:spPr/>
      <dgm:t>
        <a:bodyPr/>
        <a:lstStyle/>
        <a:p>
          <a:r>
            <a:rPr lang="fr-FR"/>
            <a:t>15’000 frs pour préparer les données, faire une revue de littérature, faire une étude de marché &amp; un rapport</a:t>
          </a:r>
          <a:endParaRPr lang="en-US"/>
        </a:p>
      </dgm:t>
    </dgm:pt>
    <dgm:pt modelId="{B1E5DAE9-5F6B-4FEA-A793-716AC10102FB}" type="parTrans" cxnId="{9388210D-5A40-4179-8636-1F65DC66F594}">
      <dgm:prSet/>
      <dgm:spPr/>
      <dgm:t>
        <a:bodyPr/>
        <a:lstStyle/>
        <a:p>
          <a:endParaRPr lang="en-US"/>
        </a:p>
      </dgm:t>
    </dgm:pt>
    <dgm:pt modelId="{FEE31E8B-7C45-45DC-A6D4-66AD20D625F1}" type="sibTrans" cxnId="{9388210D-5A40-4179-8636-1F65DC66F594}">
      <dgm:prSet/>
      <dgm:spPr/>
      <dgm:t>
        <a:bodyPr/>
        <a:lstStyle/>
        <a:p>
          <a:endParaRPr lang="en-US"/>
        </a:p>
      </dgm:t>
    </dgm:pt>
    <dgm:pt modelId="{B6B12354-CFF8-41B5-A244-1E0C41F78E88}">
      <dgm:prSet/>
      <dgm:spPr/>
      <dgm:t>
        <a:bodyPr/>
        <a:lstStyle/>
        <a:p>
          <a:r>
            <a:rPr lang="fr-FR"/>
            <a:t>Couvre une partie de la préparation des données</a:t>
          </a:r>
          <a:endParaRPr lang="en-US"/>
        </a:p>
      </dgm:t>
    </dgm:pt>
    <dgm:pt modelId="{186A1BAD-346E-45A9-9FC8-8C0EB25B632D}" type="parTrans" cxnId="{5D940117-9203-45A6-8AFD-F60E81E71D78}">
      <dgm:prSet/>
      <dgm:spPr/>
      <dgm:t>
        <a:bodyPr/>
        <a:lstStyle/>
        <a:p>
          <a:endParaRPr lang="en-US"/>
        </a:p>
      </dgm:t>
    </dgm:pt>
    <dgm:pt modelId="{E9BC7F1B-7AB8-4292-8443-29E284945256}" type="sibTrans" cxnId="{5D940117-9203-45A6-8AFD-F60E81E71D78}">
      <dgm:prSet/>
      <dgm:spPr/>
      <dgm:t>
        <a:bodyPr/>
        <a:lstStyle/>
        <a:p>
          <a:endParaRPr lang="en-US"/>
        </a:p>
      </dgm:t>
    </dgm:pt>
    <dgm:pt modelId="{6AB22F19-48A8-48BE-B415-58F009B0D00B}">
      <dgm:prSet/>
      <dgm:spPr/>
      <dgm:t>
        <a:bodyPr/>
        <a:lstStyle/>
        <a:p>
          <a:r>
            <a:rPr lang="fr-FR"/>
            <a:t>Rapport: </a:t>
          </a:r>
          <a:r>
            <a:rPr lang="fr-FR">
              <a:hlinkClick xmlns:r="http://schemas.openxmlformats.org/officeDocument/2006/relationships" r:id="rId1"/>
            </a:rPr>
            <a:t>https://arodes.hes-so.ch/record/9174?ln=fr</a:t>
          </a:r>
          <a:r>
            <a:rPr lang="fr-FR"/>
            <a:t> </a:t>
          </a:r>
          <a:endParaRPr lang="en-US"/>
        </a:p>
      </dgm:t>
    </dgm:pt>
    <dgm:pt modelId="{14869DD9-4BFB-4121-BC30-6345C4018DB4}" type="parTrans" cxnId="{3224CB85-CC4D-4744-A6B5-03293136D313}">
      <dgm:prSet/>
      <dgm:spPr/>
      <dgm:t>
        <a:bodyPr/>
        <a:lstStyle/>
        <a:p>
          <a:endParaRPr lang="en-US"/>
        </a:p>
      </dgm:t>
    </dgm:pt>
    <dgm:pt modelId="{91096D92-8B93-4DA9-BB90-76B968CAA34D}" type="sibTrans" cxnId="{3224CB85-CC4D-4744-A6B5-03293136D313}">
      <dgm:prSet/>
      <dgm:spPr/>
      <dgm:t>
        <a:bodyPr/>
        <a:lstStyle/>
        <a:p>
          <a:endParaRPr lang="en-US"/>
        </a:p>
      </dgm:t>
    </dgm:pt>
    <dgm:pt modelId="{F38AD46F-7B06-4559-A2BF-16C3622074D0}">
      <dgm:prSet/>
      <dgm:spPr/>
      <dgm:t>
        <a:bodyPr/>
        <a:lstStyle/>
        <a:p>
          <a:r>
            <a:rPr lang="fr-FR"/>
            <a:t>Codification des données: Anouck Pfund &amp; PPE</a:t>
          </a:r>
          <a:endParaRPr lang="en-US"/>
        </a:p>
      </dgm:t>
    </dgm:pt>
    <dgm:pt modelId="{69463DFA-D67C-4D59-9854-EF0EB0975E91}" type="parTrans" cxnId="{CA474215-9FA3-4A67-A402-48AEF9363261}">
      <dgm:prSet/>
      <dgm:spPr/>
      <dgm:t>
        <a:bodyPr/>
        <a:lstStyle/>
        <a:p>
          <a:endParaRPr lang="en-US"/>
        </a:p>
      </dgm:t>
    </dgm:pt>
    <dgm:pt modelId="{36514110-6BB7-4C55-ADFF-296A95C75BFD}" type="sibTrans" cxnId="{CA474215-9FA3-4A67-A402-48AEF9363261}">
      <dgm:prSet/>
      <dgm:spPr/>
      <dgm:t>
        <a:bodyPr/>
        <a:lstStyle/>
        <a:p>
          <a:endParaRPr lang="en-US"/>
        </a:p>
      </dgm:t>
    </dgm:pt>
    <dgm:pt modelId="{E6F48EE6-6AAA-41DE-AC97-F348212E309B}" type="pres">
      <dgm:prSet presAssocID="{E8AB6AA0-10E4-42F2-ABC0-C2FE4BBE2A93}" presName="vert0" presStyleCnt="0">
        <dgm:presLayoutVars>
          <dgm:dir/>
          <dgm:animOne val="branch"/>
          <dgm:animLvl val="lvl"/>
        </dgm:presLayoutVars>
      </dgm:prSet>
      <dgm:spPr/>
    </dgm:pt>
    <dgm:pt modelId="{D056138A-CDC5-44CA-B9EA-2D1F016913A3}" type="pres">
      <dgm:prSet presAssocID="{8607F515-20D3-4CB8-96BA-21348E5A91E4}" presName="thickLine" presStyleLbl="alignNode1" presStyleIdx="0" presStyleCnt="4"/>
      <dgm:spPr/>
    </dgm:pt>
    <dgm:pt modelId="{41A36A6E-5C66-4BB6-8A95-B12CA92162E8}" type="pres">
      <dgm:prSet presAssocID="{8607F515-20D3-4CB8-96BA-21348E5A91E4}" presName="horz1" presStyleCnt="0"/>
      <dgm:spPr/>
    </dgm:pt>
    <dgm:pt modelId="{B1197DF1-44D2-48E9-8494-08569F3348DC}" type="pres">
      <dgm:prSet presAssocID="{8607F515-20D3-4CB8-96BA-21348E5A91E4}" presName="tx1" presStyleLbl="revTx" presStyleIdx="0" presStyleCnt="4"/>
      <dgm:spPr/>
    </dgm:pt>
    <dgm:pt modelId="{E8626D6A-C3E5-486A-9324-0F19F13682A1}" type="pres">
      <dgm:prSet presAssocID="{8607F515-20D3-4CB8-96BA-21348E5A91E4}" presName="vert1" presStyleCnt="0"/>
      <dgm:spPr/>
    </dgm:pt>
    <dgm:pt modelId="{965EA808-2B26-43E8-8FE5-8CF90F47CB5F}" type="pres">
      <dgm:prSet presAssocID="{B6B12354-CFF8-41B5-A244-1E0C41F78E88}" presName="thickLine" presStyleLbl="alignNode1" presStyleIdx="1" presStyleCnt="4"/>
      <dgm:spPr/>
    </dgm:pt>
    <dgm:pt modelId="{86FF6A91-0ADA-4FF8-ABE3-F0E0EAC8D72D}" type="pres">
      <dgm:prSet presAssocID="{B6B12354-CFF8-41B5-A244-1E0C41F78E88}" presName="horz1" presStyleCnt="0"/>
      <dgm:spPr/>
    </dgm:pt>
    <dgm:pt modelId="{11EE6B45-530A-43C1-ACCE-0D08E590491A}" type="pres">
      <dgm:prSet presAssocID="{B6B12354-CFF8-41B5-A244-1E0C41F78E88}" presName="tx1" presStyleLbl="revTx" presStyleIdx="1" presStyleCnt="4"/>
      <dgm:spPr/>
    </dgm:pt>
    <dgm:pt modelId="{6AD6547D-B15F-4D86-B24E-DCB08CFA27F3}" type="pres">
      <dgm:prSet presAssocID="{B6B12354-CFF8-41B5-A244-1E0C41F78E88}" presName="vert1" presStyleCnt="0"/>
      <dgm:spPr/>
    </dgm:pt>
    <dgm:pt modelId="{E4B1ED2F-48D2-4410-959A-5E336F556EA1}" type="pres">
      <dgm:prSet presAssocID="{6AB22F19-48A8-48BE-B415-58F009B0D00B}" presName="thickLine" presStyleLbl="alignNode1" presStyleIdx="2" presStyleCnt="4"/>
      <dgm:spPr/>
    </dgm:pt>
    <dgm:pt modelId="{22F1FD17-2BDB-4EF7-8D91-C801A284802B}" type="pres">
      <dgm:prSet presAssocID="{6AB22F19-48A8-48BE-B415-58F009B0D00B}" presName="horz1" presStyleCnt="0"/>
      <dgm:spPr/>
    </dgm:pt>
    <dgm:pt modelId="{2E0E6A54-0E9D-4A0E-8287-9458370EB20C}" type="pres">
      <dgm:prSet presAssocID="{6AB22F19-48A8-48BE-B415-58F009B0D00B}" presName="tx1" presStyleLbl="revTx" presStyleIdx="2" presStyleCnt="4"/>
      <dgm:spPr/>
    </dgm:pt>
    <dgm:pt modelId="{C1F086CC-4FCC-4F1C-8F9C-34120F4EC053}" type="pres">
      <dgm:prSet presAssocID="{6AB22F19-48A8-48BE-B415-58F009B0D00B}" presName="vert1" presStyleCnt="0"/>
      <dgm:spPr/>
    </dgm:pt>
    <dgm:pt modelId="{FF284BD3-53CB-422E-844F-DBE54FDB0936}" type="pres">
      <dgm:prSet presAssocID="{F38AD46F-7B06-4559-A2BF-16C3622074D0}" presName="thickLine" presStyleLbl="alignNode1" presStyleIdx="3" presStyleCnt="4"/>
      <dgm:spPr/>
    </dgm:pt>
    <dgm:pt modelId="{DB0B4EEB-D084-4643-BA18-00C5519DF512}" type="pres">
      <dgm:prSet presAssocID="{F38AD46F-7B06-4559-A2BF-16C3622074D0}" presName="horz1" presStyleCnt="0"/>
      <dgm:spPr/>
    </dgm:pt>
    <dgm:pt modelId="{B723B188-C088-4A13-855F-A787C5CBCA9F}" type="pres">
      <dgm:prSet presAssocID="{F38AD46F-7B06-4559-A2BF-16C3622074D0}" presName="tx1" presStyleLbl="revTx" presStyleIdx="3" presStyleCnt="4"/>
      <dgm:spPr/>
    </dgm:pt>
    <dgm:pt modelId="{DA5986EE-DBCF-4528-AA09-74BDD084D980}" type="pres">
      <dgm:prSet presAssocID="{F38AD46F-7B06-4559-A2BF-16C3622074D0}" presName="vert1" presStyleCnt="0"/>
      <dgm:spPr/>
    </dgm:pt>
  </dgm:ptLst>
  <dgm:cxnLst>
    <dgm:cxn modelId="{FD1DBC03-9063-45E9-AD3B-AD927A8DCC88}" type="presOf" srcId="{B6B12354-CFF8-41B5-A244-1E0C41F78E88}" destId="{11EE6B45-530A-43C1-ACCE-0D08E590491A}" srcOrd="0" destOrd="0" presId="urn:microsoft.com/office/officeart/2008/layout/LinedList"/>
    <dgm:cxn modelId="{9388210D-5A40-4179-8636-1F65DC66F594}" srcId="{E8AB6AA0-10E4-42F2-ABC0-C2FE4BBE2A93}" destId="{8607F515-20D3-4CB8-96BA-21348E5A91E4}" srcOrd="0" destOrd="0" parTransId="{B1E5DAE9-5F6B-4FEA-A793-716AC10102FB}" sibTransId="{FEE31E8B-7C45-45DC-A6D4-66AD20D625F1}"/>
    <dgm:cxn modelId="{CA474215-9FA3-4A67-A402-48AEF9363261}" srcId="{E8AB6AA0-10E4-42F2-ABC0-C2FE4BBE2A93}" destId="{F38AD46F-7B06-4559-A2BF-16C3622074D0}" srcOrd="3" destOrd="0" parTransId="{69463DFA-D67C-4D59-9854-EF0EB0975E91}" sibTransId="{36514110-6BB7-4C55-ADFF-296A95C75BFD}"/>
    <dgm:cxn modelId="{5D940117-9203-45A6-8AFD-F60E81E71D78}" srcId="{E8AB6AA0-10E4-42F2-ABC0-C2FE4BBE2A93}" destId="{B6B12354-CFF8-41B5-A244-1E0C41F78E88}" srcOrd="1" destOrd="0" parTransId="{186A1BAD-346E-45A9-9FC8-8C0EB25B632D}" sibTransId="{E9BC7F1B-7AB8-4292-8443-29E284945256}"/>
    <dgm:cxn modelId="{552CDC28-1261-4CCF-BCAF-54DC4064AECE}" type="presOf" srcId="{8607F515-20D3-4CB8-96BA-21348E5A91E4}" destId="{B1197DF1-44D2-48E9-8494-08569F3348DC}" srcOrd="0" destOrd="0" presId="urn:microsoft.com/office/officeart/2008/layout/LinedList"/>
    <dgm:cxn modelId="{CF3C396F-5162-43E4-8261-3FB187C2D7AF}" type="presOf" srcId="{6AB22F19-48A8-48BE-B415-58F009B0D00B}" destId="{2E0E6A54-0E9D-4A0E-8287-9458370EB20C}" srcOrd="0" destOrd="0" presId="urn:microsoft.com/office/officeart/2008/layout/LinedList"/>
    <dgm:cxn modelId="{3224CB85-CC4D-4744-A6B5-03293136D313}" srcId="{E8AB6AA0-10E4-42F2-ABC0-C2FE4BBE2A93}" destId="{6AB22F19-48A8-48BE-B415-58F009B0D00B}" srcOrd="2" destOrd="0" parTransId="{14869DD9-4BFB-4121-BC30-6345C4018DB4}" sibTransId="{91096D92-8B93-4DA9-BB90-76B968CAA34D}"/>
    <dgm:cxn modelId="{813730D5-D60A-413A-9696-F361E1CA65E5}" type="presOf" srcId="{F38AD46F-7B06-4559-A2BF-16C3622074D0}" destId="{B723B188-C088-4A13-855F-A787C5CBCA9F}" srcOrd="0" destOrd="0" presId="urn:microsoft.com/office/officeart/2008/layout/LinedList"/>
    <dgm:cxn modelId="{679D44DE-0D4D-4C88-8CCA-50F7B4EF3F7B}" type="presOf" srcId="{E8AB6AA0-10E4-42F2-ABC0-C2FE4BBE2A93}" destId="{E6F48EE6-6AAA-41DE-AC97-F348212E309B}" srcOrd="0" destOrd="0" presId="urn:microsoft.com/office/officeart/2008/layout/LinedList"/>
    <dgm:cxn modelId="{BE6D2D10-720B-45B8-89BF-61881218B61B}" type="presParOf" srcId="{E6F48EE6-6AAA-41DE-AC97-F348212E309B}" destId="{D056138A-CDC5-44CA-B9EA-2D1F016913A3}" srcOrd="0" destOrd="0" presId="urn:microsoft.com/office/officeart/2008/layout/LinedList"/>
    <dgm:cxn modelId="{C07697BE-57E8-4DC9-A684-AE80CA9E97D8}" type="presParOf" srcId="{E6F48EE6-6AAA-41DE-AC97-F348212E309B}" destId="{41A36A6E-5C66-4BB6-8A95-B12CA92162E8}" srcOrd="1" destOrd="0" presId="urn:microsoft.com/office/officeart/2008/layout/LinedList"/>
    <dgm:cxn modelId="{6DE58374-D083-4D9A-9698-F0485CA87B52}" type="presParOf" srcId="{41A36A6E-5C66-4BB6-8A95-B12CA92162E8}" destId="{B1197DF1-44D2-48E9-8494-08569F3348DC}" srcOrd="0" destOrd="0" presId="urn:microsoft.com/office/officeart/2008/layout/LinedList"/>
    <dgm:cxn modelId="{FF5BFCE9-C927-48D0-9BC4-4B177550FC6A}" type="presParOf" srcId="{41A36A6E-5C66-4BB6-8A95-B12CA92162E8}" destId="{E8626D6A-C3E5-486A-9324-0F19F13682A1}" srcOrd="1" destOrd="0" presId="urn:microsoft.com/office/officeart/2008/layout/LinedList"/>
    <dgm:cxn modelId="{938CE8D3-BB6D-4A81-AE75-7F0E121E62F2}" type="presParOf" srcId="{E6F48EE6-6AAA-41DE-AC97-F348212E309B}" destId="{965EA808-2B26-43E8-8FE5-8CF90F47CB5F}" srcOrd="2" destOrd="0" presId="urn:microsoft.com/office/officeart/2008/layout/LinedList"/>
    <dgm:cxn modelId="{00403EE8-520F-46EE-9D62-41E082E17CA3}" type="presParOf" srcId="{E6F48EE6-6AAA-41DE-AC97-F348212E309B}" destId="{86FF6A91-0ADA-4FF8-ABE3-F0E0EAC8D72D}" srcOrd="3" destOrd="0" presId="urn:microsoft.com/office/officeart/2008/layout/LinedList"/>
    <dgm:cxn modelId="{524F048C-0D87-40BE-B10A-6EE75F8830E1}" type="presParOf" srcId="{86FF6A91-0ADA-4FF8-ABE3-F0E0EAC8D72D}" destId="{11EE6B45-530A-43C1-ACCE-0D08E590491A}" srcOrd="0" destOrd="0" presId="urn:microsoft.com/office/officeart/2008/layout/LinedList"/>
    <dgm:cxn modelId="{47D470B9-4178-45EB-BA78-ED5CDD92CC86}" type="presParOf" srcId="{86FF6A91-0ADA-4FF8-ABE3-F0E0EAC8D72D}" destId="{6AD6547D-B15F-4D86-B24E-DCB08CFA27F3}" srcOrd="1" destOrd="0" presId="urn:microsoft.com/office/officeart/2008/layout/LinedList"/>
    <dgm:cxn modelId="{CFCAF4D7-3C7D-49D9-8704-C209588596F5}" type="presParOf" srcId="{E6F48EE6-6AAA-41DE-AC97-F348212E309B}" destId="{E4B1ED2F-48D2-4410-959A-5E336F556EA1}" srcOrd="4" destOrd="0" presId="urn:microsoft.com/office/officeart/2008/layout/LinedList"/>
    <dgm:cxn modelId="{4CE8D0CC-FC66-4436-9D01-E518996E82F9}" type="presParOf" srcId="{E6F48EE6-6AAA-41DE-AC97-F348212E309B}" destId="{22F1FD17-2BDB-4EF7-8D91-C801A284802B}" srcOrd="5" destOrd="0" presId="urn:microsoft.com/office/officeart/2008/layout/LinedList"/>
    <dgm:cxn modelId="{06F84189-4CAB-4CDD-B1F9-A24F8338B109}" type="presParOf" srcId="{22F1FD17-2BDB-4EF7-8D91-C801A284802B}" destId="{2E0E6A54-0E9D-4A0E-8287-9458370EB20C}" srcOrd="0" destOrd="0" presId="urn:microsoft.com/office/officeart/2008/layout/LinedList"/>
    <dgm:cxn modelId="{80B9398C-AEDF-4721-876B-34BB0F41493F}" type="presParOf" srcId="{22F1FD17-2BDB-4EF7-8D91-C801A284802B}" destId="{C1F086CC-4FCC-4F1C-8F9C-34120F4EC053}" srcOrd="1" destOrd="0" presId="urn:microsoft.com/office/officeart/2008/layout/LinedList"/>
    <dgm:cxn modelId="{216239BF-2C02-4511-9711-34E100105364}" type="presParOf" srcId="{E6F48EE6-6AAA-41DE-AC97-F348212E309B}" destId="{FF284BD3-53CB-422E-844F-DBE54FDB0936}" srcOrd="6" destOrd="0" presId="urn:microsoft.com/office/officeart/2008/layout/LinedList"/>
    <dgm:cxn modelId="{5309223E-259F-4969-93B9-B7DDD0FDD9E0}" type="presParOf" srcId="{E6F48EE6-6AAA-41DE-AC97-F348212E309B}" destId="{DB0B4EEB-D084-4643-BA18-00C5519DF512}" srcOrd="7" destOrd="0" presId="urn:microsoft.com/office/officeart/2008/layout/LinedList"/>
    <dgm:cxn modelId="{CDC71801-216C-405F-A9A0-6F8ED6A65427}" type="presParOf" srcId="{DB0B4EEB-D084-4643-BA18-00C5519DF512}" destId="{B723B188-C088-4A13-855F-A787C5CBCA9F}" srcOrd="0" destOrd="0" presId="urn:microsoft.com/office/officeart/2008/layout/LinedList"/>
    <dgm:cxn modelId="{AC01D01F-9E63-49DC-91CF-44E4BC7BEE76}" type="presParOf" srcId="{DB0B4EEB-D084-4643-BA18-00C5519DF512}" destId="{DA5986EE-DBCF-4528-AA09-74BDD084D98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31D646-15FE-4EAB-BDD7-DD251DFD99B3}" type="doc">
      <dgm:prSet loTypeId="urn:microsoft.com/office/officeart/2005/8/layout/default" loCatId="list" qsTypeId="urn:microsoft.com/office/officeart/2005/8/quickstyle/simple4" qsCatId="simple" csTypeId="urn:microsoft.com/office/officeart/2005/8/colors/accent1_2" csCatId="accent1"/>
      <dgm:spPr/>
      <dgm:t>
        <a:bodyPr/>
        <a:lstStyle/>
        <a:p>
          <a:endParaRPr lang="en-US"/>
        </a:p>
      </dgm:t>
    </dgm:pt>
    <dgm:pt modelId="{216A8ECF-03AA-48FC-82CC-5A6A4DCE9636}">
      <dgm:prSet/>
      <dgm:spPr/>
      <dgm:t>
        <a:bodyPr/>
        <a:lstStyle/>
        <a:p>
          <a:r>
            <a:rPr lang="fr-FR"/>
            <a:t>Publicité HES-SO pour Forsbase/SwissUbase (efficace)</a:t>
          </a:r>
          <a:endParaRPr lang="en-US"/>
        </a:p>
      </dgm:t>
    </dgm:pt>
    <dgm:pt modelId="{1D845577-2E81-4C53-B22D-5B77D1D1DE32}" type="parTrans" cxnId="{0E354AF0-D18A-4803-90FE-40856640902A}">
      <dgm:prSet/>
      <dgm:spPr/>
      <dgm:t>
        <a:bodyPr/>
        <a:lstStyle/>
        <a:p>
          <a:endParaRPr lang="en-US"/>
        </a:p>
      </dgm:t>
    </dgm:pt>
    <dgm:pt modelId="{210A7E21-53CD-4E94-9A3A-53AD0DBC35A4}" type="sibTrans" cxnId="{0E354AF0-D18A-4803-90FE-40856640902A}">
      <dgm:prSet/>
      <dgm:spPr/>
      <dgm:t>
        <a:bodyPr/>
        <a:lstStyle/>
        <a:p>
          <a:endParaRPr lang="en-US"/>
        </a:p>
      </dgm:t>
    </dgm:pt>
    <dgm:pt modelId="{9664E453-25A2-4263-8C8D-DDD4BDC2399B}">
      <dgm:prSet/>
      <dgm:spPr/>
      <dgm:t>
        <a:bodyPr/>
        <a:lstStyle/>
        <a:p>
          <a:r>
            <a:rPr lang="fr-FR"/>
            <a:t>Parmi les repositories les plus utilisés par les chercheur.es FNS en SHS</a:t>
          </a:r>
          <a:endParaRPr lang="en-US"/>
        </a:p>
      </dgm:t>
    </dgm:pt>
    <dgm:pt modelId="{574900F9-355A-40BE-93DE-85D50E6C9A06}" type="parTrans" cxnId="{3B987F81-7795-4DDC-B1D9-662C3826D29E}">
      <dgm:prSet/>
      <dgm:spPr/>
      <dgm:t>
        <a:bodyPr/>
        <a:lstStyle/>
        <a:p>
          <a:endParaRPr lang="en-US"/>
        </a:p>
      </dgm:t>
    </dgm:pt>
    <dgm:pt modelId="{36C2CC9A-C3CF-4F40-B00F-05444A002C38}" type="sibTrans" cxnId="{3B987F81-7795-4DDC-B1D9-662C3826D29E}">
      <dgm:prSet/>
      <dgm:spPr/>
      <dgm:t>
        <a:bodyPr/>
        <a:lstStyle/>
        <a:p>
          <a:endParaRPr lang="en-US"/>
        </a:p>
      </dgm:t>
    </dgm:pt>
    <dgm:pt modelId="{1C219002-7B0E-4452-B564-80FD3303C9C7}">
      <dgm:prSet/>
      <dgm:spPr/>
      <dgm:t>
        <a:bodyPr/>
        <a:lstStyle/>
        <a:p>
          <a:r>
            <a:rPr lang="fr-FR"/>
            <a:t>Dépôt gratuit</a:t>
          </a:r>
          <a:endParaRPr lang="en-US"/>
        </a:p>
      </dgm:t>
    </dgm:pt>
    <dgm:pt modelId="{A6C545C9-DF63-4FD6-912E-9A6C68AE2187}" type="parTrans" cxnId="{04B05211-8BA6-4683-AB0D-DBE086538794}">
      <dgm:prSet/>
      <dgm:spPr/>
      <dgm:t>
        <a:bodyPr/>
        <a:lstStyle/>
        <a:p>
          <a:endParaRPr lang="en-US"/>
        </a:p>
      </dgm:t>
    </dgm:pt>
    <dgm:pt modelId="{6CD1370C-C9BD-42EB-A8E4-71EB97660690}" type="sibTrans" cxnId="{04B05211-8BA6-4683-AB0D-DBE086538794}">
      <dgm:prSet/>
      <dgm:spPr/>
      <dgm:t>
        <a:bodyPr/>
        <a:lstStyle/>
        <a:p>
          <a:endParaRPr lang="en-US"/>
        </a:p>
      </dgm:t>
    </dgm:pt>
    <dgm:pt modelId="{DA0ABAAA-FF77-4707-9882-B2C15BAEB7DC}">
      <dgm:prSet/>
      <dgm:spPr/>
      <dgm:t>
        <a:bodyPr/>
        <a:lstStyle/>
        <a:p>
          <a:r>
            <a:rPr lang="fr-FR"/>
            <a:t>Adapté pour les SHS &amp; recherche qualitative (+-)</a:t>
          </a:r>
          <a:endParaRPr lang="en-US"/>
        </a:p>
      </dgm:t>
    </dgm:pt>
    <dgm:pt modelId="{866DA77D-C13D-416A-84A5-D3839F9ADBEC}" type="parTrans" cxnId="{1E4E433D-207F-4148-A9DC-37EBDB7D8B60}">
      <dgm:prSet/>
      <dgm:spPr/>
      <dgm:t>
        <a:bodyPr/>
        <a:lstStyle/>
        <a:p>
          <a:endParaRPr lang="en-US"/>
        </a:p>
      </dgm:t>
    </dgm:pt>
    <dgm:pt modelId="{92AE5452-700E-4162-A650-9D5265F5A677}" type="sibTrans" cxnId="{1E4E433D-207F-4148-A9DC-37EBDB7D8B60}">
      <dgm:prSet/>
      <dgm:spPr/>
      <dgm:t>
        <a:bodyPr/>
        <a:lstStyle/>
        <a:p>
          <a:endParaRPr lang="en-US"/>
        </a:p>
      </dgm:t>
    </dgm:pt>
    <dgm:pt modelId="{D690E70D-0089-4749-A0B9-A0ADC25A52B3}">
      <dgm:prSet/>
      <dgm:spPr/>
      <dgm:t>
        <a:bodyPr/>
        <a:lstStyle/>
        <a:p>
          <a:r>
            <a:rPr lang="fr-FR"/>
            <a:t>Local</a:t>
          </a:r>
          <a:endParaRPr lang="en-US"/>
        </a:p>
      </dgm:t>
    </dgm:pt>
    <dgm:pt modelId="{62E2679D-6C26-4391-8080-AD8405CDB1B9}" type="parTrans" cxnId="{2AB00976-B0C2-4608-B276-B54B7AA2CE45}">
      <dgm:prSet/>
      <dgm:spPr/>
      <dgm:t>
        <a:bodyPr/>
        <a:lstStyle/>
        <a:p>
          <a:endParaRPr lang="en-US"/>
        </a:p>
      </dgm:t>
    </dgm:pt>
    <dgm:pt modelId="{5BD34A02-8C55-43DB-9670-0C886F30331F}" type="sibTrans" cxnId="{2AB00976-B0C2-4608-B276-B54B7AA2CE45}">
      <dgm:prSet/>
      <dgm:spPr/>
      <dgm:t>
        <a:bodyPr/>
        <a:lstStyle/>
        <a:p>
          <a:endParaRPr lang="en-US"/>
        </a:p>
      </dgm:t>
    </dgm:pt>
    <dgm:pt modelId="{9AC14C96-A61B-4810-8474-B5349CD113B2}">
      <dgm:prSet/>
      <dgm:spPr/>
      <dgm:t>
        <a:bodyPr/>
        <a:lstStyle/>
        <a:p>
          <a:r>
            <a:rPr lang="fr-FR"/>
            <a:t>Service d’aide pour la préparation et le dépôt des données</a:t>
          </a:r>
          <a:endParaRPr lang="en-US"/>
        </a:p>
      </dgm:t>
    </dgm:pt>
    <dgm:pt modelId="{179534F1-E4D0-46B2-AED9-42ACDAE89247}" type="parTrans" cxnId="{6F776509-4642-49D6-8CA8-FBC37AA7D028}">
      <dgm:prSet/>
      <dgm:spPr/>
      <dgm:t>
        <a:bodyPr/>
        <a:lstStyle/>
        <a:p>
          <a:endParaRPr lang="en-US"/>
        </a:p>
      </dgm:t>
    </dgm:pt>
    <dgm:pt modelId="{6C98186B-79C1-473F-A5B1-C85040DBECFE}" type="sibTrans" cxnId="{6F776509-4642-49D6-8CA8-FBC37AA7D028}">
      <dgm:prSet/>
      <dgm:spPr/>
      <dgm:t>
        <a:bodyPr/>
        <a:lstStyle/>
        <a:p>
          <a:endParaRPr lang="en-US"/>
        </a:p>
      </dgm:t>
    </dgm:pt>
    <dgm:pt modelId="{756AC741-8505-4CF4-87AA-A6127B2FDCB2}" type="pres">
      <dgm:prSet presAssocID="{DA31D646-15FE-4EAB-BDD7-DD251DFD99B3}" presName="diagram" presStyleCnt="0">
        <dgm:presLayoutVars>
          <dgm:dir/>
          <dgm:resizeHandles val="exact"/>
        </dgm:presLayoutVars>
      </dgm:prSet>
      <dgm:spPr/>
    </dgm:pt>
    <dgm:pt modelId="{B1259FED-4924-428F-AABD-43539990C45D}" type="pres">
      <dgm:prSet presAssocID="{216A8ECF-03AA-48FC-82CC-5A6A4DCE9636}" presName="node" presStyleLbl="node1" presStyleIdx="0" presStyleCnt="6">
        <dgm:presLayoutVars>
          <dgm:bulletEnabled val="1"/>
        </dgm:presLayoutVars>
      </dgm:prSet>
      <dgm:spPr/>
    </dgm:pt>
    <dgm:pt modelId="{AC23C406-CBCB-4E19-B859-A97A042CD471}" type="pres">
      <dgm:prSet presAssocID="{210A7E21-53CD-4E94-9A3A-53AD0DBC35A4}" presName="sibTrans" presStyleCnt="0"/>
      <dgm:spPr/>
    </dgm:pt>
    <dgm:pt modelId="{92A70BC4-F3F6-4FF6-8088-78DC733C2589}" type="pres">
      <dgm:prSet presAssocID="{9664E453-25A2-4263-8C8D-DDD4BDC2399B}" presName="node" presStyleLbl="node1" presStyleIdx="1" presStyleCnt="6">
        <dgm:presLayoutVars>
          <dgm:bulletEnabled val="1"/>
        </dgm:presLayoutVars>
      </dgm:prSet>
      <dgm:spPr/>
    </dgm:pt>
    <dgm:pt modelId="{84B89584-A007-4411-8B80-3D9D5188A985}" type="pres">
      <dgm:prSet presAssocID="{36C2CC9A-C3CF-4F40-B00F-05444A002C38}" presName="sibTrans" presStyleCnt="0"/>
      <dgm:spPr/>
    </dgm:pt>
    <dgm:pt modelId="{08EF5BA5-11BD-476F-8C7C-E1022BDA4449}" type="pres">
      <dgm:prSet presAssocID="{1C219002-7B0E-4452-B564-80FD3303C9C7}" presName="node" presStyleLbl="node1" presStyleIdx="2" presStyleCnt="6">
        <dgm:presLayoutVars>
          <dgm:bulletEnabled val="1"/>
        </dgm:presLayoutVars>
      </dgm:prSet>
      <dgm:spPr/>
    </dgm:pt>
    <dgm:pt modelId="{F89F3B7A-DB1A-444B-94BD-3C77464F0823}" type="pres">
      <dgm:prSet presAssocID="{6CD1370C-C9BD-42EB-A8E4-71EB97660690}" presName="sibTrans" presStyleCnt="0"/>
      <dgm:spPr/>
    </dgm:pt>
    <dgm:pt modelId="{7B73C905-2C84-42B2-BC41-5C1B7A227B3A}" type="pres">
      <dgm:prSet presAssocID="{DA0ABAAA-FF77-4707-9882-B2C15BAEB7DC}" presName="node" presStyleLbl="node1" presStyleIdx="3" presStyleCnt="6">
        <dgm:presLayoutVars>
          <dgm:bulletEnabled val="1"/>
        </dgm:presLayoutVars>
      </dgm:prSet>
      <dgm:spPr/>
    </dgm:pt>
    <dgm:pt modelId="{A9EA7A6F-BEC7-4B3A-A187-8CE5BE531306}" type="pres">
      <dgm:prSet presAssocID="{92AE5452-700E-4162-A650-9D5265F5A677}" presName="sibTrans" presStyleCnt="0"/>
      <dgm:spPr/>
    </dgm:pt>
    <dgm:pt modelId="{EF640EF8-B3C9-461A-8D8A-5558AC191C59}" type="pres">
      <dgm:prSet presAssocID="{D690E70D-0089-4749-A0B9-A0ADC25A52B3}" presName="node" presStyleLbl="node1" presStyleIdx="4" presStyleCnt="6">
        <dgm:presLayoutVars>
          <dgm:bulletEnabled val="1"/>
        </dgm:presLayoutVars>
      </dgm:prSet>
      <dgm:spPr/>
    </dgm:pt>
    <dgm:pt modelId="{3FD896B0-55FB-4620-9617-47B4BE629D3C}" type="pres">
      <dgm:prSet presAssocID="{5BD34A02-8C55-43DB-9670-0C886F30331F}" presName="sibTrans" presStyleCnt="0"/>
      <dgm:spPr/>
    </dgm:pt>
    <dgm:pt modelId="{0A440A20-9AAE-4E12-AF2C-F113099F6FC4}" type="pres">
      <dgm:prSet presAssocID="{9AC14C96-A61B-4810-8474-B5349CD113B2}" presName="node" presStyleLbl="node1" presStyleIdx="5" presStyleCnt="6">
        <dgm:presLayoutVars>
          <dgm:bulletEnabled val="1"/>
        </dgm:presLayoutVars>
      </dgm:prSet>
      <dgm:spPr/>
    </dgm:pt>
  </dgm:ptLst>
  <dgm:cxnLst>
    <dgm:cxn modelId="{6F776509-4642-49D6-8CA8-FBC37AA7D028}" srcId="{DA31D646-15FE-4EAB-BDD7-DD251DFD99B3}" destId="{9AC14C96-A61B-4810-8474-B5349CD113B2}" srcOrd="5" destOrd="0" parTransId="{179534F1-E4D0-46B2-AED9-42ACDAE89247}" sibTransId="{6C98186B-79C1-473F-A5B1-C85040DBECFE}"/>
    <dgm:cxn modelId="{04B05211-8BA6-4683-AB0D-DBE086538794}" srcId="{DA31D646-15FE-4EAB-BDD7-DD251DFD99B3}" destId="{1C219002-7B0E-4452-B564-80FD3303C9C7}" srcOrd="2" destOrd="0" parTransId="{A6C545C9-DF63-4FD6-912E-9A6C68AE2187}" sibTransId="{6CD1370C-C9BD-42EB-A8E4-71EB97660690}"/>
    <dgm:cxn modelId="{ADD7F228-3907-4FA4-A731-6972216BABD6}" type="presOf" srcId="{D690E70D-0089-4749-A0B9-A0ADC25A52B3}" destId="{EF640EF8-B3C9-461A-8D8A-5558AC191C59}" srcOrd="0" destOrd="0" presId="urn:microsoft.com/office/officeart/2005/8/layout/default"/>
    <dgm:cxn modelId="{1E4E433D-207F-4148-A9DC-37EBDB7D8B60}" srcId="{DA31D646-15FE-4EAB-BDD7-DD251DFD99B3}" destId="{DA0ABAAA-FF77-4707-9882-B2C15BAEB7DC}" srcOrd="3" destOrd="0" parTransId="{866DA77D-C13D-416A-84A5-D3839F9ADBEC}" sibTransId="{92AE5452-700E-4162-A650-9D5265F5A677}"/>
    <dgm:cxn modelId="{4DC8806C-2669-43CE-824F-C647C825632B}" type="presOf" srcId="{9664E453-25A2-4263-8C8D-DDD4BDC2399B}" destId="{92A70BC4-F3F6-4FF6-8088-78DC733C2589}" srcOrd="0" destOrd="0" presId="urn:microsoft.com/office/officeart/2005/8/layout/default"/>
    <dgm:cxn modelId="{2AB00976-B0C2-4608-B276-B54B7AA2CE45}" srcId="{DA31D646-15FE-4EAB-BDD7-DD251DFD99B3}" destId="{D690E70D-0089-4749-A0B9-A0ADC25A52B3}" srcOrd="4" destOrd="0" parTransId="{62E2679D-6C26-4391-8080-AD8405CDB1B9}" sibTransId="{5BD34A02-8C55-43DB-9670-0C886F30331F}"/>
    <dgm:cxn modelId="{3B987F81-7795-4DDC-B1D9-662C3826D29E}" srcId="{DA31D646-15FE-4EAB-BDD7-DD251DFD99B3}" destId="{9664E453-25A2-4263-8C8D-DDD4BDC2399B}" srcOrd="1" destOrd="0" parTransId="{574900F9-355A-40BE-93DE-85D50E6C9A06}" sibTransId="{36C2CC9A-C3CF-4F40-B00F-05444A002C38}"/>
    <dgm:cxn modelId="{7B3EF681-9C8E-41C0-AECF-CEF80C98C75C}" type="presOf" srcId="{216A8ECF-03AA-48FC-82CC-5A6A4DCE9636}" destId="{B1259FED-4924-428F-AABD-43539990C45D}" srcOrd="0" destOrd="0" presId="urn:microsoft.com/office/officeart/2005/8/layout/default"/>
    <dgm:cxn modelId="{B4CCC296-3EA6-4FB6-9B5C-85EC03A58416}" type="presOf" srcId="{1C219002-7B0E-4452-B564-80FD3303C9C7}" destId="{08EF5BA5-11BD-476F-8C7C-E1022BDA4449}" srcOrd="0" destOrd="0" presId="urn:microsoft.com/office/officeart/2005/8/layout/default"/>
    <dgm:cxn modelId="{BD9B70B7-EBBA-4215-A9D3-AA77C61A8067}" type="presOf" srcId="{9AC14C96-A61B-4810-8474-B5349CD113B2}" destId="{0A440A20-9AAE-4E12-AF2C-F113099F6FC4}" srcOrd="0" destOrd="0" presId="urn:microsoft.com/office/officeart/2005/8/layout/default"/>
    <dgm:cxn modelId="{0E354AF0-D18A-4803-90FE-40856640902A}" srcId="{DA31D646-15FE-4EAB-BDD7-DD251DFD99B3}" destId="{216A8ECF-03AA-48FC-82CC-5A6A4DCE9636}" srcOrd="0" destOrd="0" parTransId="{1D845577-2E81-4C53-B22D-5B77D1D1DE32}" sibTransId="{210A7E21-53CD-4E94-9A3A-53AD0DBC35A4}"/>
    <dgm:cxn modelId="{AC5F9BF6-1C9C-4A03-AEB8-A846A1BF0E2D}" type="presOf" srcId="{DA0ABAAA-FF77-4707-9882-B2C15BAEB7DC}" destId="{7B73C905-2C84-42B2-BC41-5C1B7A227B3A}" srcOrd="0" destOrd="0" presId="urn:microsoft.com/office/officeart/2005/8/layout/default"/>
    <dgm:cxn modelId="{10A341FB-8010-49DA-B96C-8C0B35E04F0E}" type="presOf" srcId="{DA31D646-15FE-4EAB-BDD7-DD251DFD99B3}" destId="{756AC741-8505-4CF4-87AA-A6127B2FDCB2}" srcOrd="0" destOrd="0" presId="urn:microsoft.com/office/officeart/2005/8/layout/default"/>
    <dgm:cxn modelId="{68E1260F-3139-4F03-9E7B-FF57CC872060}" type="presParOf" srcId="{756AC741-8505-4CF4-87AA-A6127B2FDCB2}" destId="{B1259FED-4924-428F-AABD-43539990C45D}" srcOrd="0" destOrd="0" presId="urn:microsoft.com/office/officeart/2005/8/layout/default"/>
    <dgm:cxn modelId="{24B3EC51-99AB-45B9-A52F-35E6B23CBD1B}" type="presParOf" srcId="{756AC741-8505-4CF4-87AA-A6127B2FDCB2}" destId="{AC23C406-CBCB-4E19-B859-A97A042CD471}" srcOrd="1" destOrd="0" presId="urn:microsoft.com/office/officeart/2005/8/layout/default"/>
    <dgm:cxn modelId="{61DB63E6-C183-4663-B489-1DD90718CE9D}" type="presParOf" srcId="{756AC741-8505-4CF4-87AA-A6127B2FDCB2}" destId="{92A70BC4-F3F6-4FF6-8088-78DC733C2589}" srcOrd="2" destOrd="0" presId="urn:microsoft.com/office/officeart/2005/8/layout/default"/>
    <dgm:cxn modelId="{71373B64-BEE4-4A29-91CC-490241F779DE}" type="presParOf" srcId="{756AC741-8505-4CF4-87AA-A6127B2FDCB2}" destId="{84B89584-A007-4411-8B80-3D9D5188A985}" srcOrd="3" destOrd="0" presId="urn:microsoft.com/office/officeart/2005/8/layout/default"/>
    <dgm:cxn modelId="{0E534DA8-528A-4A37-9243-EEE937B20211}" type="presParOf" srcId="{756AC741-8505-4CF4-87AA-A6127B2FDCB2}" destId="{08EF5BA5-11BD-476F-8C7C-E1022BDA4449}" srcOrd="4" destOrd="0" presId="urn:microsoft.com/office/officeart/2005/8/layout/default"/>
    <dgm:cxn modelId="{4438B06D-61A7-4EE4-969F-A79D5057AEB8}" type="presParOf" srcId="{756AC741-8505-4CF4-87AA-A6127B2FDCB2}" destId="{F89F3B7A-DB1A-444B-94BD-3C77464F0823}" srcOrd="5" destOrd="0" presId="urn:microsoft.com/office/officeart/2005/8/layout/default"/>
    <dgm:cxn modelId="{4B4B8CC0-8973-498C-B218-4F0D0DFB47A2}" type="presParOf" srcId="{756AC741-8505-4CF4-87AA-A6127B2FDCB2}" destId="{7B73C905-2C84-42B2-BC41-5C1B7A227B3A}" srcOrd="6" destOrd="0" presId="urn:microsoft.com/office/officeart/2005/8/layout/default"/>
    <dgm:cxn modelId="{83E079DE-AA96-42B3-975F-19586FD56E2C}" type="presParOf" srcId="{756AC741-8505-4CF4-87AA-A6127B2FDCB2}" destId="{A9EA7A6F-BEC7-4B3A-A187-8CE5BE531306}" srcOrd="7" destOrd="0" presId="urn:microsoft.com/office/officeart/2005/8/layout/default"/>
    <dgm:cxn modelId="{0D3F2DE7-24B8-465D-BDD0-D2FFAD741839}" type="presParOf" srcId="{756AC741-8505-4CF4-87AA-A6127B2FDCB2}" destId="{EF640EF8-B3C9-461A-8D8A-5558AC191C59}" srcOrd="8" destOrd="0" presId="urn:microsoft.com/office/officeart/2005/8/layout/default"/>
    <dgm:cxn modelId="{BD1F9236-3619-4A8D-804F-2B1B9ECF649F}" type="presParOf" srcId="{756AC741-8505-4CF4-87AA-A6127B2FDCB2}" destId="{3FD896B0-55FB-4620-9617-47B4BE629D3C}" srcOrd="9" destOrd="0" presId="urn:microsoft.com/office/officeart/2005/8/layout/default"/>
    <dgm:cxn modelId="{008E412B-5706-4D17-86C0-916BC61FFC55}" type="presParOf" srcId="{756AC741-8505-4CF4-87AA-A6127B2FDCB2}" destId="{0A440A20-9AAE-4E12-AF2C-F113099F6FC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601D80-E133-419F-A6F0-E29783902A73}"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1F1F8416-7782-44C1-ACFA-EF1B4D0B575E}">
      <dgm:prSet/>
      <dgm:spPr/>
      <dgm:t>
        <a:bodyPr/>
        <a:lstStyle/>
        <a:p>
          <a:r>
            <a:rPr lang="fr-FR"/>
            <a:t>Les professionnel.les avaient consenti au partage des données lors ESD</a:t>
          </a:r>
          <a:endParaRPr lang="en-US"/>
        </a:p>
      </dgm:t>
    </dgm:pt>
    <dgm:pt modelId="{C4CE3D9C-965F-4C8E-B6C8-FEF31A9E9109}" type="parTrans" cxnId="{EF8BDAF6-3C0E-4A11-B553-6CB3D0B183C9}">
      <dgm:prSet/>
      <dgm:spPr/>
      <dgm:t>
        <a:bodyPr/>
        <a:lstStyle/>
        <a:p>
          <a:endParaRPr lang="en-US"/>
        </a:p>
      </dgm:t>
    </dgm:pt>
    <dgm:pt modelId="{3FE0B776-EA66-4786-A2B0-64C0718F41BF}" type="sibTrans" cxnId="{EF8BDAF6-3C0E-4A11-B553-6CB3D0B183C9}">
      <dgm:prSet/>
      <dgm:spPr/>
      <dgm:t>
        <a:bodyPr/>
        <a:lstStyle/>
        <a:p>
          <a:endParaRPr lang="en-US"/>
        </a:p>
      </dgm:t>
    </dgm:pt>
    <dgm:pt modelId="{C3A7E942-08F1-4423-A37E-BE3B270D41F1}">
      <dgm:prSet/>
      <dgm:spPr/>
      <dgm:t>
        <a:bodyPr/>
        <a:lstStyle/>
        <a:p>
          <a:r>
            <a:rPr lang="fr-FR"/>
            <a:t>Sensation que cet item avait été perdu dans l’ensemble de l’info</a:t>
          </a:r>
          <a:endParaRPr lang="en-US"/>
        </a:p>
      </dgm:t>
    </dgm:pt>
    <dgm:pt modelId="{DBF87AAC-B4D5-4CB0-A97D-4ED97331BBE7}" type="parTrans" cxnId="{18029EDE-AF97-4D10-A352-E74FCB7433E9}">
      <dgm:prSet/>
      <dgm:spPr/>
      <dgm:t>
        <a:bodyPr/>
        <a:lstStyle/>
        <a:p>
          <a:endParaRPr lang="en-US"/>
        </a:p>
      </dgm:t>
    </dgm:pt>
    <dgm:pt modelId="{0B2BA564-B0D2-4ECC-89AE-5C97AB9A61E4}" type="sibTrans" cxnId="{18029EDE-AF97-4D10-A352-E74FCB7433E9}">
      <dgm:prSet/>
      <dgm:spPr/>
      <dgm:t>
        <a:bodyPr/>
        <a:lstStyle/>
        <a:p>
          <a:endParaRPr lang="en-US"/>
        </a:p>
      </dgm:t>
    </dgm:pt>
    <dgm:pt modelId="{F7E8422D-CA6F-4E78-B1A6-69F63038B74C}">
      <dgm:prSet/>
      <dgm:spPr/>
      <dgm:t>
        <a:bodyPr/>
        <a:lstStyle/>
        <a:p>
          <a:r>
            <a:rPr lang="fr-FR"/>
            <a:t>Initialement prévu de faire vérifier par un sous-groupe de participant.es</a:t>
          </a:r>
          <a:endParaRPr lang="en-US"/>
        </a:p>
      </dgm:t>
    </dgm:pt>
    <dgm:pt modelId="{488CE46D-A62F-4CA7-8104-F6880CEE3FBD}" type="parTrans" cxnId="{3FCA1707-FC49-4E4F-B237-CCFD151BFDAD}">
      <dgm:prSet/>
      <dgm:spPr/>
      <dgm:t>
        <a:bodyPr/>
        <a:lstStyle/>
        <a:p>
          <a:endParaRPr lang="en-US"/>
        </a:p>
      </dgm:t>
    </dgm:pt>
    <dgm:pt modelId="{24EC83CD-A1AC-46EB-858B-517983107476}" type="sibTrans" cxnId="{3FCA1707-FC49-4E4F-B237-CCFD151BFDAD}">
      <dgm:prSet/>
      <dgm:spPr/>
      <dgm:t>
        <a:bodyPr/>
        <a:lstStyle/>
        <a:p>
          <a:endParaRPr lang="en-US"/>
        </a:p>
      </dgm:t>
    </dgm:pt>
    <dgm:pt modelId="{4613517D-C9BB-42B8-A2F7-B3FA46CFD7B2}">
      <dgm:prSet/>
      <dgm:spPr/>
      <dgm:t>
        <a:bodyPr/>
        <a:lstStyle/>
        <a:p>
          <a:r>
            <a:rPr lang="fr-FR"/>
            <a:t>Nous a semblé plus éthique de faire vérifier sur pièce après codage si OK</a:t>
          </a:r>
          <a:endParaRPr lang="en-US"/>
        </a:p>
      </dgm:t>
    </dgm:pt>
    <dgm:pt modelId="{53509E55-0857-4BAA-8C7A-B439A01C385C}" type="parTrans" cxnId="{D174E42D-A47B-453C-BB2A-FD84CA28B9AD}">
      <dgm:prSet/>
      <dgm:spPr/>
      <dgm:t>
        <a:bodyPr/>
        <a:lstStyle/>
        <a:p>
          <a:endParaRPr lang="en-US"/>
        </a:p>
      </dgm:t>
    </dgm:pt>
    <dgm:pt modelId="{DCAEBEAB-A2AF-4264-8A72-89DADF3F10F9}" type="sibTrans" cxnId="{D174E42D-A47B-453C-BB2A-FD84CA28B9AD}">
      <dgm:prSet/>
      <dgm:spPr/>
      <dgm:t>
        <a:bodyPr/>
        <a:lstStyle/>
        <a:p>
          <a:endParaRPr lang="en-US"/>
        </a:p>
      </dgm:t>
    </dgm:pt>
    <dgm:pt modelId="{A96422F9-1AB8-4B43-9252-E2C56D689EA7}">
      <dgm:prSet/>
      <dgm:spPr/>
      <dgm:t>
        <a:bodyPr/>
        <a:lstStyle/>
        <a:p>
          <a:r>
            <a:rPr lang="fr-FR"/>
            <a:t>Contacté chaque interprète &amp; pro de la santé &amp; du social</a:t>
          </a:r>
          <a:endParaRPr lang="en-US"/>
        </a:p>
      </dgm:t>
    </dgm:pt>
    <dgm:pt modelId="{18B637AA-F632-492B-B19A-816FEEF8F4FF}" type="parTrans" cxnId="{10DEE70A-C7A0-4BF5-B3FF-A2CBBD27A0F0}">
      <dgm:prSet/>
      <dgm:spPr/>
      <dgm:t>
        <a:bodyPr/>
        <a:lstStyle/>
        <a:p>
          <a:endParaRPr lang="en-US"/>
        </a:p>
      </dgm:t>
    </dgm:pt>
    <dgm:pt modelId="{AF6AAA2E-4480-49F7-990F-2AA2E6F1D084}" type="sibTrans" cxnId="{10DEE70A-C7A0-4BF5-B3FF-A2CBBD27A0F0}">
      <dgm:prSet/>
      <dgm:spPr/>
      <dgm:t>
        <a:bodyPr/>
        <a:lstStyle/>
        <a:p>
          <a:endParaRPr lang="en-US"/>
        </a:p>
      </dgm:t>
    </dgm:pt>
    <dgm:pt modelId="{6E90A6F9-C63F-4507-97B2-F30917F6083C}" type="pres">
      <dgm:prSet presAssocID="{1F601D80-E133-419F-A6F0-E29783902A73}" presName="linear" presStyleCnt="0">
        <dgm:presLayoutVars>
          <dgm:animLvl val="lvl"/>
          <dgm:resizeHandles val="exact"/>
        </dgm:presLayoutVars>
      </dgm:prSet>
      <dgm:spPr/>
    </dgm:pt>
    <dgm:pt modelId="{A2BA6BB4-F3F9-4271-937D-647D7415F72C}" type="pres">
      <dgm:prSet presAssocID="{1F1F8416-7782-44C1-ACFA-EF1B4D0B575E}" presName="parentText" presStyleLbl="node1" presStyleIdx="0" presStyleCnt="5">
        <dgm:presLayoutVars>
          <dgm:chMax val="0"/>
          <dgm:bulletEnabled val="1"/>
        </dgm:presLayoutVars>
      </dgm:prSet>
      <dgm:spPr/>
    </dgm:pt>
    <dgm:pt modelId="{699FD499-34D9-4052-8552-45585AD93F22}" type="pres">
      <dgm:prSet presAssocID="{3FE0B776-EA66-4786-A2B0-64C0718F41BF}" presName="spacer" presStyleCnt="0"/>
      <dgm:spPr/>
    </dgm:pt>
    <dgm:pt modelId="{3341EF0B-A5ED-4C00-84D4-268012A660C9}" type="pres">
      <dgm:prSet presAssocID="{C3A7E942-08F1-4423-A37E-BE3B270D41F1}" presName="parentText" presStyleLbl="node1" presStyleIdx="1" presStyleCnt="5">
        <dgm:presLayoutVars>
          <dgm:chMax val="0"/>
          <dgm:bulletEnabled val="1"/>
        </dgm:presLayoutVars>
      </dgm:prSet>
      <dgm:spPr/>
    </dgm:pt>
    <dgm:pt modelId="{66786C77-D0D9-4AF0-8422-C3085E4A0BAD}" type="pres">
      <dgm:prSet presAssocID="{0B2BA564-B0D2-4ECC-89AE-5C97AB9A61E4}" presName="spacer" presStyleCnt="0"/>
      <dgm:spPr/>
    </dgm:pt>
    <dgm:pt modelId="{795E7644-19B1-41B3-A508-A766DDDEA9BB}" type="pres">
      <dgm:prSet presAssocID="{F7E8422D-CA6F-4E78-B1A6-69F63038B74C}" presName="parentText" presStyleLbl="node1" presStyleIdx="2" presStyleCnt="5">
        <dgm:presLayoutVars>
          <dgm:chMax val="0"/>
          <dgm:bulletEnabled val="1"/>
        </dgm:presLayoutVars>
      </dgm:prSet>
      <dgm:spPr/>
    </dgm:pt>
    <dgm:pt modelId="{9E61678E-2943-4FDF-9BB7-7340E6CD2B08}" type="pres">
      <dgm:prSet presAssocID="{24EC83CD-A1AC-46EB-858B-517983107476}" presName="spacer" presStyleCnt="0"/>
      <dgm:spPr/>
    </dgm:pt>
    <dgm:pt modelId="{0465DE45-3CEC-42EA-94D0-4134419D54D6}" type="pres">
      <dgm:prSet presAssocID="{4613517D-C9BB-42B8-A2F7-B3FA46CFD7B2}" presName="parentText" presStyleLbl="node1" presStyleIdx="3" presStyleCnt="5">
        <dgm:presLayoutVars>
          <dgm:chMax val="0"/>
          <dgm:bulletEnabled val="1"/>
        </dgm:presLayoutVars>
      </dgm:prSet>
      <dgm:spPr/>
    </dgm:pt>
    <dgm:pt modelId="{366AC0E6-6F21-4386-87C9-AC567C580D1A}" type="pres">
      <dgm:prSet presAssocID="{DCAEBEAB-A2AF-4264-8A72-89DADF3F10F9}" presName="spacer" presStyleCnt="0"/>
      <dgm:spPr/>
    </dgm:pt>
    <dgm:pt modelId="{F91F3294-1BC9-4A1C-A8D6-705AC09FC587}" type="pres">
      <dgm:prSet presAssocID="{A96422F9-1AB8-4B43-9252-E2C56D689EA7}" presName="parentText" presStyleLbl="node1" presStyleIdx="4" presStyleCnt="5">
        <dgm:presLayoutVars>
          <dgm:chMax val="0"/>
          <dgm:bulletEnabled val="1"/>
        </dgm:presLayoutVars>
      </dgm:prSet>
      <dgm:spPr/>
    </dgm:pt>
  </dgm:ptLst>
  <dgm:cxnLst>
    <dgm:cxn modelId="{3FCA1707-FC49-4E4F-B237-CCFD151BFDAD}" srcId="{1F601D80-E133-419F-A6F0-E29783902A73}" destId="{F7E8422D-CA6F-4E78-B1A6-69F63038B74C}" srcOrd="2" destOrd="0" parTransId="{488CE46D-A62F-4CA7-8104-F6880CEE3FBD}" sibTransId="{24EC83CD-A1AC-46EB-858B-517983107476}"/>
    <dgm:cxn modelId="{10DEE70A-C7A0-4BF5-B3FF-A2CBBD27A0F0}" srcId="{1F601D80-E133-419F-A6F0-E29783902A73}" destId="{A96422F9-1AB8-4B43-9252-E2C56D689EA7}" srcOrd="4" destOrd="0" parTransId="{18B637AA-F632-492B-B19A-816FEEF8F4FF}" sibTransId="{AF6AAA2E-4480-49F7-990F-2AA2E6F1D084}"/>
    <dgm:cxn modelId="{D174E42D-A47B-453C-BB2A-FD84CA28B9AD}" srcId="{1F601D80-E133-419F-A6F0-E29783902A73}" destId="{4613517D-C9BB-42B8-A2F7-B3FA46CFD7B2}" srcOrd="3" destOrd="0" parTransId="{53509E55-0857-4BAA-8C7A-B439A01C385C}" sibTransId="{DCAEBEAB-A2AF-4264-8A72-89DADF3F10F9}"/>
    <dgm:cxn modelId="{78B93D76-2A95-43D9-92B4-959A72538AA3}" type="presOf" srcId="{1F601D80-E133-419F-A6F0-E29783902A73}" destId="{6E90A6F9-C63F-4507-97B2-F30917F6083C}" srcOrd="0" destOrd="0" presId="urn:microsoft.com/office/officeart/2005/8/layout/vList2"/>
    <dgm:cxn modelId="{DFE6DD59-F599-4BC2-8263-86F21EDC5E2C}" type="presOf" srcId="{F7E8422D-CA6F-4E78-B1A6-69F63038B74C}" destId="{795E7644-19B1-41B3-A508-A766DDDEA9BB}" srcOrd="0" destOrd="0" presId="urn:microsoft.com/office/officeart/2005/8/layout/vList2"/>
    <dgm:cxn modelId="{7984B97A-FDF0-4E87-A26C-B69C5FE7B0FC}" type="presOf" srcId="{C3A7E942-08F1-4423-A37E-BE3B270D41F1}" destId="{3341EF0B-A5ED-4C00-84D4-268012A660C9}" srcOrd="0" destOrd="0" presId="urn:microsoft.com/office/officeart/2005/8/layout/vList2"/>
    <dgm:cxn modelId="{3700F18D-268C-4A9F-B513-26C22114D74F}" type="presOf" srcId="{A96422F9-1AB8-4B43-9252-E2C56D689EA7}" destId="{F91F3294-1BC9-4A1C-A8D6-705AC09FC587}" srcOrd="0" destOrd="0" presId="urn:microsoft.com/office/officeart/2005/8/layout/vList2"/>
    <dgm:cxn modelId="{18029EDE-AF97-4D10-A352-E74FCB7433E9}" srcId="{1F601D80-E133-419F-A6F0-E29783902A73}" destId="{C3A7E942-08F1-4423-A37E-BE3B270D41F1}" srcOrd="1" destOrd="0" parTransId="{DBF87AAC-B4D5-4CB0-A97D-4ED97331BBE7}" sibTransId="{0B2BA564-B0D2-4ECC-89AE-5C97AB9A61E4}"/>
    <dgm:cxn modelId="{34974DE2-FEDF-4D8C-94F3-F7CF78D28C84}" type="presOf" srcId="{1F1F8416-7782-44C1-ACFA-EF1B4D0B575E}" destId="{A2BA6BB4-F3F9-4271-937D-647D7415F72C}" srcOrd="0" destOrd="0" presId="urn:microsoft.com/office/officeart/2005/8/layout/vList2"/>
    <dgm:cxn modelId="{7B121FE4-AB9D-4B1B-B48A-686319277097}" type="presOf" srcId="{4613517D-C9BB-42B8-A2F7-B3FA46CFD7B2}" destId="{0465DE45-3CEC-42EA-94D0-4134419D54D6}" srcOrd="0" destOrd="0" presId="urn:microsoft.com/office/officeart/2005/8/layout/vList2"/>
    <dgm:cxn modelId="{EF8BDAF6-3C0E-4A11-B553-6CB3D0B183C9}" srcId="{1F601D80-E133-419F-A6F0-E29783902A73}" destId="{1F1F8416-7782-44C1-ACFA-EF1B4D0B575E}" srcOrd="0" destOrd="0" parTransId="{C4CE3D9C-965F-4C8E-B6C8-FEF31A9E9109}" sibTransId="{3FE0B776-EA66-4786-A2B0-64C0718F41BF}"/>
    <dgm:cxn modelId="{4C8C9A22-D8C7-48C4-88A4-3FC70DE4A079}" type="presParOf" srcId="{6E90A6F9-C63F-4507-97B2-F30917F6083C}" destId="{A2BA6BB4-F3F9-4271-937D-647D7415F72C}" srcOrd="0" destOrd="0" presId="urn:microsoft.com/office/officeart/2005/8/layout/vList2"/>
    <dgm:cxn modelId="{08DA41F4-B17A-44F1-BDFF-E7B09E10667D}" type="presParOf" srcId="{6E90A6F9-C63F-4507-97B2-F30917F6083C}" destId="{699FD499-34D9-4052-8552-45585AD93F22}" srcOrd="1" destOrd="0" presId="urn:microsoft.com/office/officeart/2005/8/layout/vList2"/>
    <dgm:cxn modelId="{8C59A9C2-4DE0-4F99-8C1F-128E6C53F9E0}" type="presParOf" srcId="{6E90A6F9-C63F-4507-97B2-F30917F6083C}" destId="{3341EF0B-A5ED-4C00-84D4-268012A660C9}" srcOrd="2" destOrd="0" presId="urn:microsoft.com/office/officeart/2005/8/layout/vList2"/>
    <dgm:cxn modelId="{8A6DEED7-A750-43F7-B776-7ABD99693093}" type="presParOf" srcId="{6E90A6F9-C63F-4507-97B2-F30917F6083C}" destId="{66786C77-D0D9-4AF0-8422-C3085E4A0BAD}" srcOrd="3" destOrd="0" presId="urn:microsoft.com/office/officeart/2005/8/layout/vList2"/>
    <dgm:cxn modelId="{31E28BB1-AF12-4AD7-9357-C673E48F7CA4}" type="presParOf" srcId="{6E90A6F9-C63F-4507-97B2-F30917F6083C}" destId="{795E7644-19B1-41B3-A508-A766DDDEA9BB}" srcOrd="4" destOrd="0" presId="urn:microsoft.com/office/officeart/2005/8/layout/vList2"/>
    <dgm:cxn modelId="{FE6D3F09-8D91-42F4-8D1B-9E6317DB8BB4}" type="presParOf" srcId="{6E90A6F9-C63F-4507-97B2-F30917F6083C}" destId="{9E61678E-2943-4FDF-9BB7-7340E6CD2B08}" srcOrd="5" destOrd="0" presId="urn:microsoft.com/office/officeart/2005/8/layout/vList2"/>
    <dgm:cxn modelId="{AD6E8013-5C00-4715-AA03-E8924B827AAA}" type="presParOf" srcId="{6E90A6F9-C63F-4507-97B2-F30917F6083C}" destId="{0465DE45-3CEC-42EA-94D0-4134419D54D6}" srcOrd="6" destOrd="0" presId="urn:microsoft.com/office/officeart/2005/8/layout/vList2"/>
    <dgm:cxn modelId="{FB29FA50-F4B1-4A97-94A2-F751E6F23C4F}" type="presParOf" srcId="{6E90A6F9-C63F-4507-97B2-F30917F6083C}" destId="{366AC0E6-6F21-4386-87C9-AC567C580D1A}" srcOrd="7" destOrd="0" presId="urn:microsoft.com/office/officeart/2005/8/layout/vList2"/>
    <dgm:cxn modelId="{97ABBAA7-0B7F-48E2-86A3-3339442925C4}" type="presParOf" srcId="{6E90A6F9-C63F-4507-97B2-F30917F6083C}" destId="{F91F3294-1BC9-4A1C-A8D6-705AC09FC58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14678F-D791-4112-9107-F833EB93AF19}" type="doc">
      <dgm:prSet loTypeId="urn:microsoft.com/office/officeart/2005/8/layout/default" loCatId="list" qsTypeId="urn:microsoft.com/office/officeart/2005/8/quickstyle/simple4" qsCatId="simple" csTypeId="urn:microsoft.com/office/officeart/2005/8/colors/accent1_2" csCatId="accent1"/>
      <dgm:spPr/>
      <dgm:t>
        <a:bodyPr/>
        <a:lstStyle/>
        <a:p>
          <a:endParaRPr lang="en-US"/>
        </a:p>
      </dgm:t>
    </dgm:pt>
    <dgm:pt modelId="{8844097E-7BBA-42B1-A543-74BB3A2CC5B7}">
      <dgm:prSet/>
      <dgm:spPr/>
      <dgm:t>
        <a:bodyPr/>
        <a:lstStyle/>
        <a:p>
          <a:r>
            <a:rPr lang="fr-FR"/>
            <a:t>Problèmes logistiques: trop bien protégé la confidentialité des personnes</a:t>
          </a:r>
          <a:endParaRPr lang="en-US"/>
        </a:p>
      </dgm:t>
    </dgm:pt>
    <dgm:pt modelId="{13A37DE6-BEE6-4A5F-8AC4-32C3E10F84C5}" type="parTrans" cxnId="{09695E98-A35A-446B-92AD-549DF8EF3B7A}">
      <dgm:prSet/>
      <dgm:spPr/>
      <dgm:t>
        <a:bodyPr/>
        <a:lstStyle/>
        <a:p>
          <a:endParaRPr lang="en-US"/>
        </a:p>
      </dgm:t>
    </dgm:pt>
    <dgm:pt modelId="{FC86C172-D047-4E89-9B7F-17C4CC8D121D}" type="sibTrans" cxnId="{09695E98-A35A-446B-92AD-549DF8EF3B7A}">
      <dgm:prSet/>
      <dgm:spPr/>
      <dgm:t>
        <a:bodyPr/>
        <a:lstStyle/>
        <a:p>
          <a:endParaRPr lang="en-US"/>
        </a:p>
      </dgm:t>
    </dgm:pt>
    <dgm:pt modelId="{B7036556-D45A-431D-9819-C224270E2E65}">
      <dgm:prSet/>
      <dgm:spPr/>
      <dgm:t>
        <a:bodyPr/>
        <a:lstStyle/>
        <a:p>
          <a:r>
            <a:rPr lang="fr-CH"/>
            <a:t>Certains noms et/ou adresses email pas directement disponibles</a:t>
          </a:r>
          <a:endParaRPr lang="en-US"/>
        </a:p>
      </dgm:t>
    </dgm:pt>
    <dgm:pt modelId="{22FE19F6-6D5A-4FB4-9BAF-790FF1B1D959}" type="parTrans" cxnId="{82A88A92-32B2-4339-BC72-A787FA56BB55}">
      <dgm:prSet/>
      <dgm:spPr/>
      <dgm:t>
        <a:bodyPr/>
        <a:lstStyle/>
        <a:p>
          <a:endParaRPr lang="en-US"/>
        </a:p>
      </dgm:t>
    </dgm:pt>
    <dgm:pt modelId="{1DC04E51-DB7A-4C96-9D3F-035A8A40173E}" type="sibTrans" cxnId="{82A88A92-32B2-4339-BC72-A787FA56BB55}">
      <dgm:prSet/>
      <dgm:spPr/>
      <dgm:t>
        <a:bodyPr/>
        <a:lstStyle/>
        <a:p>
          <a:endParaRPr lang="en-US"/>
        </a:p>
      </dgm:t>
    </dgm:pt>
    <dgm:pt modelId="{6523785C-B13B-4C41-94FA-4C82EB165861}">
      <dgm:prSet/>
      <dgm:spPr/>
      <dgm:t>
        <a:bodyPr/>
        <a:lstStyle/>
        <a:p>
          <a:r>
            <a:rPr lang="fr-CH"/>
            <a:t>Changements d’employeurs, emails</a:t>
          </a:r>
          <a:endParaRPr lang="en-US"/>
        </a:p>
      </dgm:t>
    </dgm:pt>
    <dgm:pt modelId="{79183A28-0772-49CC-9583-D78E8CAB0004}" type="parTrans" cxnId="{12D6B7D2-31B9-4F94-A5F3-559A1C975502}">
      <dgm:prSet/>
      <dgm:spPr/>
      <dgm:t>
        <a:bodyPr/>
        <a:lstStyle/>
        <a:p>
          <a:endParaRPr lang="en-US"/>
        </a:p>
      </dgm:t>
    </dgm:pt>
    <dgm:pt modelId="{809918B0-5265-4F6B-AC94-7BD51E8B9269}" type="sibTrans" cxnId="{12D6B7D2-31B9-4F94-A5F3-559A1C975502}">
      <dgm:prSet/>
      <dgm:spPr/>
      <dgm:t>
        <a:bodyPr/>
        <a:lstStyle/>
        <a:p>
          <a:endParaRPr lang="en-US"/>
        </a:p>
      </dgm:t>
    </dgm:pt>
    <dgm:pt modelId="{4CECE9CF-E4CC-4C36-B695-D72032374DC4}">
      <dgm:prSet/>
      <dgm:spPr/>
      <dgm:t>
        <a:bodyPr/>
        <a:lstStyle/>
        <a:p>
          <a:r>
            <a:rPr lang="fr-CH"/>
            <a:t>Participant.es ne répondent pas toujours au 1</a:t>
          </a:r>
          <a:r>
            <a:rPr lang="fr-CH" baseline="30000"/>
            <a:t>er</a:t>
          </a:r>
          <a:r>
            <a:rPr lang="fr-CH"/>
            <a:t> message</a:t>
          </a:r>
          <a:endParaRPr lang="en-US"/>
        </a:p>
      </dgm:t>
    </dgm:pt>
    <dgm:pt modelId="{FC06D3FE-9D57-429E-9287-9D597CE7936F}" type="parTrans" cxnId="{10BFCF6F-2B77-4E52-8F3E-F0A385DE5C9B}">
      <dgm:prSet/>
      <dgm:spPr/>
      <dgm:t>
        <a:bodyPr/>
        <a:lstStyle/>
        <a:p>
          <a:endParaRPr lang="en-US"/>
        </a:p>
      </dgm:t>
    </dgm:pt>
    <dgm:pt modelId="{97AE19C5-E14E-4AEF-BC36-62035EA8C044}" type="sibTrans" cxnId="{10BFCF6F-2B77-4E52-8F3E-F0A385DE5C9B}">
      <dgm:prSet/>
      <dgm:spPr/>
      <dgm:t>
        <a:bodyPr/>
        <a:lstStyle/>
        <a:p>
          <a:endParaRPr lang="en-US"/>
        </a:p>
      </dgm:t>
    </dgm:pt>
    <dgm:pt modelId="{635B2008-29D6-4502-AD67-BC150404BA4D}">
      <dgm:prSet/>
      <dgm:spPr/>
      <dgm:t>
        <a:bodyPr/>
        <a:lstStyle/>
        <a:p>
          <a:r>
            <a:rPr lang="fr-CH"/>
            <a:t>Relances</a:t>
          </a:r>
          <a:endParaRPr lang="en-US"/>
        </a:p>
      </dgm:t>
    </dgm:pt>
    <dgm:pt modelId="{9730DC8B-C746-4ED8-8ADB-95F0F90046AE}" type="parTrans" cxnId="{EDD74179-3789-4B3C-A02E-F9EE4BD58782}">
      <dgm:prSet/>
      <dgm:spPr/>
      <dgm:t>
        <a:bodyPr/>
        <a:lstStyle/>
        <a:p>
          <a:endParaRPr lang="en-US"/>
        </a:p>
      </dgm:t>
    </dgm:pt>
    <dgm:pt modelId="{3029D302-D1C4-4CC3-AF72-ABE0A00B1776}" type="sibTrans" cxnId="{EDD74179-3789-4B3C-A02E-F9EE4BD58782}">
      <dgm:prSet/>
      <dgm:spPr/>
      <dgm:t>
        <a:bodyPr/>
        <a:lstStyle/>
        <a:p>
          <a:endParaRPr lang="en-US"/>
        </a:p>
      </dgm:t>
    </dgm:pt>
    <dgm:pt modelId="{543E3624-23D0-428C-A3E8-7134846AE360}">
      <dgm:prSet/>
      <dgm:spPr/>
      <dgm:t>
        <a:bodyPr/>
        <a:lstStyle/>
        <a:p>
          <a:r>
            <a:rPr lang="fr-CH"/>
            <a:t>Téléphones &amp; discussions</a:t>
          </a:r>
          <a:endParaRPr lang="en-US"/>
        </a:p>
      </dgm:t>
    </dgm:pt>
    <dgm:pt modelId="{A39E3404-AA5E-4186-A237-BA7E7A21E215}" type="parTrans" cxnId="{3992B0C6-3E75-45C3-ADE1-71BB15302A10}">
      <dgm:prSet/>
      <dgm:spPr/>
      <dgm:t>
        <a:bodyPr/>
        <a:lstStyle/>
        <a:p>
          <a:endParaRPr lang="en-US"/>
        </a:p>
      </dgm:t>
    </dgm:pt>
    <dgm:pt modelId="{CFE02074-0382-48FF-8054-438DFBB84182}" type="sibTrans" cxnId="{3992B0C6-3E75-45C3-ADE1-71BB15302A10}">
      <dgm:prSet/>
      <dgm:spPr/>
      <dgm:t>
        <a:bodyPr/>
        <a:lstStyle/>
        <a:p>
          <a:endParaRPr lang="en-US"/>
        </a:p>
      </dgm:t>
    </dgm:pt>
    <dgm:pt modelId="{C2454890-6456-42D0-AEFC-7C86E2A86ECE}">
      <dgm:prSet/>
      <dgm:spPr/>
      <dgm:t>
        <a:bodyPr/>
        <a:lstStyle/>
        <a:p>
          <a:r>
            <a:rPr lang="fr-CH"/>
            <a:t>Hésitations</a:t>
          </a:r>
          <a:endParaRPr lang="en-US"/>
        </a:p>
      </dgm:t>
    </dgm:pt>
    <dgm:pt modelId="{308CB390-4F07-46DD-B1A2-DB1BC12973B9}" type="parTrans" cxnId="{391785B4-BFB7-4B7B-B22E-7452A7CF41E7}">
      <dgm:prSet/>
      <dgm:spPr/>
      <dgm:t>
        <a:bodyPr/>
        <a:lstStyle/>
        <a:p>
          <a:endParaRPr lang="en-US"/>
        </a:p>
      </dgm:t>
    </dgm:pt>
    <dgm:pt modelId="{7DA2B70D-07E1-4443-A299-9D3EABCA5BA5}" type="sibTrans" cxnId="{391785B4-BFB7-4B7B-B22E-7452A7CF41E7}">
      <dgm:prSet/>
      <dgm:spPr/>
      <dgm:t>
        <a:bodyPr/>
        <a:lstStyle/>
        <a:p>
          <a:endParaRPr lang="en-US"/>
        </a:p>
      </dgm:t>
    </dgm:pt>
    <dgm:pt modelId="{70B442A2-6DFD-4DC9-AF66-C508E876C151}">
      <dgm:prSet/>
      <dgm:spPr/>
      <dgm:t>
        <a:bodyPr/>
        <a:lstStyle/>
        <a:p>
          <a:r>
            <a:rPr lang="fr-CH"/>
            <a:t>Intervalle de 2 ans entre l’entretien &amp; vérification consentement – COVID19</a:t>
          </a:r>
          <a:endParaRPr lang="en-US"/>
        </a:p>
      </dgm:t>
    </dgm:pt>
    <dgm:pt modelId="{4FD51DFA-F5F2-4708-AF8A-CD4D6575E9DC}" type="parTrans" cxnId="{55BF93A1-C41C-4F01-A06F-9CEFFFFDF276}">
      <dgm:prSet/>
      <dgm:spPr/>
      <dgm:t>
        <a:bodyPr/>
        <a:lstStyle/>
        <a:p>
          <a:endParaRPr lang="en-US"/>
        </a:p>
      </dgm:t>
    </dgm:pt>
    <dgm:pt modelId="{226634C3-6D6D-42B2-9326-70A36B70A77F}" type="sibTrans" cxnId="{55BF93A1-C41C-4F01-A06F-9CEFFFFDF276}">
      <dgm:prSet/>
      <dgm:spPr/>
      <dgm:t>
        <a:bodyPr/>
        <a:lstStyle/>
        <a:p>
          <a:endParaRPr lang="en-US"/>
        </a:p>
      </dgm:t>
    </dgm:pt>
    <dgm:pt modelId="{0CFABB9A-998C-4D2D-8D52-8B8A28816D3E}">
      <dgm:prSet/>
      <dgm:spPr/>
      <dgm:t>
        <a:bodyPr/>
        <a:lstStyle/>
        <a:p>
          <a:r>
            <a:rPr lang="fr-CH"/>
            <a:t>Réception mitigée du travail gratuit à réaliser </a:t>
          </a:r>
          <a:endParaRPr lang="en-US"/>
        </a:p>
      </dgm:t>
    </dgm:pt>
    <dgm:pt modelId="{22AC81D3-5910-4DF0-985F-52881A26F34F}" type="parTrans" cxnId="{B74C9399-197E-4078-A9DE-AA340CB86B54}">
      <dgm:prSet/>
      <dgm:spPr/>
      <dgm:t>
        <a:bodyPr/>
        <a:lstStyle/>
        <a:p>
          <a:endParaRPr lang="en-US"/>
        </a:p>
      </dgm:t>
    </dgm:pt>
    <dgm:pt modelId="{29ABA645-E13F-44C5-8ADA-0DA32C61F0FB}" type="sibTrans" cxnId="{B74C9399-197E-4078-A9DE-AA340CB86B54}">
      <dgm:prSet/>
      <dgm:spPr/>
      <dgm:t>
        <a:bodyPr/>
        <a:lstStyle/>
        <a:p>
          <a:endParaRPr lang="en-US"/>
        </a:p>
      </dgm:t>
    </dgm:pt>
    <dgm:pt modelId="{DF84D829-6608-4FAC-823C-CEF6DF65EEBB}" type="pres">
      <dgm:prSet presAssocID="{9F14678F-D791-4112-9107-F833EB93AF19}" presName="diagram" presStyleCnt="0">
        <dgm:presLayoutVars>
          <dgm:dir/>
          <dgm:resizeHandles val="exact"/>
        </dgm:presLayoutVars>
      </dgm:prSet>
      <dgm:spPr/>
    </dgm:pt>
    <dgm:pt modelId="{2CFF67E8-5741-46C2-8893-AE8319C56DD8}" type="pres">
      <dgm:prSet presAssocID="{8844097E-7BBA-42B1-A543-74BB3A2CC5B7}" presName="node" presStyleLbl="node1" presStyleIdx="0" presStyleCnt="6">
        <dgm:presLayoutVars>
          <dgm:bulletEnabled val="1"/>
        </dgm:presLayoutVars>
      </dgm:prSet>
      <dgm:spPr/>
    </dgm:pt>
    <dgm:pt modelId="{366F7444-0E34-478D-9C45-F1B2A11D8233}" type="pres">
      <dgm:prSet presAssocID="{FC86C172-D047-4E89-9B7F-17C4CC8D121D}" presName="sibTrans" presStyleCnt="0"/>
      <dgm:spPr/>
    </dgm:pt>
    <dgm:pt modelId="{EB72E331-CC93-4281-A203-6209CC8BD797}" type="pres">
      <dgm:prSet presAssocID="{B7036556-D45A-431D-9819-C224270E2E65}" presName="node" presStyleLbl="node1" presStyleIdx="1" presStyleCnt="6">
        <dgm:presLayoutVars>
          <dgm:bulletEnabled val="1"/>
        </dgm:presLayoutVars>
      </dgm:prSet>
      <dgm:spPr/>
    </dgm:pt>
    <dgm:pt modelId="{7A57733B-33AC-4124-8333-905E45B578B6}" type="pres">
      <dgm:prSet presAssocID="{1DC04E51-DB7A-4C96-9D3F-035A8A40173E}" presName="sibTrans" presStyleCnt="0"/>
      <dgm:spPr/>
    </dgm:pt>
    <dgm:pt modelId="{C2A8DF4F-0576-462D-A508-C842656DE531}" type="pres">
      <dgm:prSet presAssocID="{6523785C-B13B-4C41-94FA-4C82EB165861}" presName="node" presStyleLbl="node1" presStyleIdx="2" presStyleCnt="6">
        <dgm:presLayoutVars>
          <dgm:bulletEnabled val="1"/>
        </dgm:presLayoutVars>
      </dgm:prSet>
      <dgm:spPr/>
    </dgm:pt>
    <dgm:pt modelId="{16952354-539D-4BA4-B84D-F083D87BC7ED}" type="pres">
      <dgm:prSet presAssocID="{809918B0-5265-4F6B-AC94-7BD51E8B9269}" presName="sibTrans" presStyleCnt="0"/>
      <dgm:spPr/>
    </dgm:pt>
    <dgm:pt modelId="{3AFE22E6-E2EA-4DD9-AE06-D984B0F10698}" type="pres">
      <dgm:prSet presAssocID="{4CECE9CF-E4CC-4C36-B695-D72032374DC4}" presName="node" presStyleLbl="node1" presStyleIdx="3" presStyleCnt="6">
        <dgm:presLayoutVars>
          <dgm:bulletEnabled val="1"/>
        </dgm:presLayoutVars>
      </dgm:prSet>
      <dgm:spPr/>
    </dgm:pt>
    <dgm:pt modelId="{3F671D1B-12FE-4A39-AD13-174F43BEE198}" type="pres">
      <dgm:prSet presAssocID="{97AE19C5-E14E-4AEF-BC36-62035EA8C044}" presName="sibTrans" presStyleCnt="0"/>
      <dgm:spPr/>
    </dgm:pt>
    <dgm:pt modelId="{B728E308-1256-432F-B905-CD56AE84CD0F}" type="pres">
      <dgm:prSet presAssocID="{70B442A2-6DFD-4DC9-AF66-C508E876C151}" presName="node" presStyleLbl="node1" presStyleIdx="4" presStyleCnt="6">
        <dgm:presLayoutVars>
          <dgm:bulletEnabled val="1"/>
        </dgm:presLayoutVars>
      </dgm:prSet>
      <dgm:spPr/>
    </dgm:pt>
    <dgm:pt modelId="{2A3B3595-D09E-42FE-BB07-C07E87B0ABF1}" type="pres">
      <dgm:prSet presAssocID="{226634C3-6D6D-42B2-9326-70A36B70A77F}" presName="sibTrans" presStyleCnt="0"/>
      <dgm:spPr/>
    </dgm:pt>
    <dgm:pt modelId="{7DB42655-7CD8-471E-BC25-9AA7EEE1551E}" type="pres">
      <dgm:prSet presAssocID="{0CFABB9A-998C-4D2D-8D52-8B8A28816D3E}" presName="node" presStyleLbl="node1" presStyleIdx="5" presStyleCnt="6">
        <dgm:presLayoutVars>
          <dgm:bulletEnabled val="1"/>
        </dgm:presLayoutVars>
      </dgm:prSet>
      <dgm:spPr/>
    </dgm:pt>
  </dgm:ptLst>
  <dgm:cxnLst>
    <dgm:cxn modelId="{2BDC3713-DCEA-4F7B-B3D3-F2AA134C0226}" type="presOf" srcId="{8844097E-7BBA-42B1-A543-74BB3A2CC5B7}" destId="{2CFF67E8-5741-46C2-8893-AE8319C56DD8}" srcOrd="0" destOrd="0" presId="urn:microsoft.com/office/officeart/2005/8/layout/default"/>
    <dgm:cxn modelId="{94FA6915-B34E-4B1F-B512-DEA23253F111}" type="presOf" srcId="{0CFABB9A-998C-4D2D-8D52-8B8A28816D3E}" destId="{7DB42655-7CD8-471E-BC25-9AA7EEE1551E}" srcOrd="0" destOrd="0" presId="urn:microsoft.com/office/officeart/2005/8/layout/default"/>
    <dgm:cxn modelId="{2B660525-4B5A-4855-BDEB-40960DE91ADD}" type="presOf" srcId="{B7036556-D45A-431D-9819-C224270E2E65}" destId="{EB72E331-CC93-4281-A203-6209CC8BD797}" srcOrd="0" destOrd="0" presId="urn:microsoft.com/office/officeart/2005/8/layout/default"/>
    <dgm:cxn modelId="{6D53565B-3DC4-4D69-905A-CF407077913F}" type="presOf" srcId="{543E3624-23D0-428C-A3E8-7134846AE360}" destId="{3AFE22E6-E2EA-4DD9-AE06-D984B0F10698}" srcOrd="0" destOrd="2" presId="urn:microsoft.com/office/officeart/2005/8/layout/default"/>
    <dgm:cxn modelId="{10BFCF6F-2B77-4E52-8F3E-F0A385DE5C9B}" srcId="{9F14678F-D791-4112-9107-F833EB93AF19}" destId="{4CECE9CF-E4CC-4C36-B695-D72032374DC4}" srcOrd="3" destOrd="0" parTransId="{FC06D3FE-9D57-429E-9287-9D597CE7936F}" sibTransId="{97AE19C5-E14E-4AEF-BC36-62035EA8C044}"/>
    <dgm:cxn modelId="{EDD74179-3789-4B3C-A02E-F9EE4BD58782}" srcId="{4CECE9CF-E4CC-4C36-B695-D72032374DC4}" destId="{635B2008-29D6-4502-AD67-BC150404BA4D}" srcOrd="0" destOrd="0" parTransId="{9730DC8B-C746-4ED8-8ADB-95F0F90046AE}" sibTransId="{3029D302-D1C4-4CC3-AF72-ABE0A00B1776}"/>
    <dgm:cxn modelId="{67D2E181-F31A-47DC-A3AA-AA18285EE7D1}" type="presOf" srcId="{70B442A2-6DFD-4DC9-AF66-C508E876C151}" destId="{B728E308-1256-432F-B905-CD56AE84CD0F}" srcOrd="0" destOrd="0" presId="urn:microsoft.com/office/officeart/2005/8/layout/default"/>
    <dgm:cxn modelId="{82A88A92-32B2-4339-BC72-A787FA56BB55}" srcId="{9F14678F-D791-4112-9107-F833EB93AF19}" destId="{B7036556-D45A-431D-9819-C224270E2E65}" srcOrd="1" destOrd="0" parTransId="{22FE19F6-6D5A-4FB4-9BAF-790FF1B1D959}" sibTransId="{1DC04E51-DB7A-4C96-9D3F-035A8A40173E}"/>
    <dgm:cxn modelId="{F755DA92-1FB3-44BC-B46D-EEB81BE38C0D}" type="presOf" srcId="{6523785C-B13B-4C41-94FA-4C82EB165861}" destId="{C2A8DF4F-0576-462D-A508-C842656DE531}" srcOrd="0" destOrd="0" presId="urn:microsoft.com/office/officeart/2005/8/layout/default"/>
    <dgm:cxn modelId="{63573096-4B2D-4D84-8FDF-20A3D0C3BB06}" type="presOf" srcId="{C2454890-6456-42D0-AEFC-7C86E2A86ECE}" destId="{3AFE22E6-E2EA-4DD9-AE06-D984B0F10698}" srcOrd="0" destOrd="3" presId="urn:microsoft.com/office/officeart/2005/8/layout/default"/>
    <dgm:cxn modelId="{09695E98-A35A-446B-92AD-549DF8EF3B7A}" srcId="{9F14678F-D791-4112-9107-F833EB93AF19}" destId="{8844097E-7BBA-42B1-A543-74BB3A2CC5B7}" srcOrd="0" destOrd="0" parTransId="{13A37DE6-BEE6-4A5F-8AC4-32C3E10F84C5}" sibTransId="{FC86C172-D047-4E89-9B7F-17C4CC8D121D}"/>
    <dgm:cxn modelId="{B74C9399-197E-4078-A9DE-AA340CB86B54}" srcId="{9F14678F-D791-4112-9107-F833EB93AF19}" destId="{0CFABB9A-998C-4D2D-8D52-8B8A28816D3E}" srcOrd="5" destOrd="0" parTransId="{22AC81D3-5910-4DF0-985F-52881A26F34F}" sibTransId="{29ABA645-E13F-44C5-8ADA-0DA32C61F0FB}"/>
    <dgm:cxn modelId="{55BF93A1-C41C-4F01-A06F-9CEFFFFDF276}" srcId="{9F14678F-D791-4112-9107-F833EB93AF19}" destId="{70B442A2-6DFD-4DC9-AF66-C508E876C151}" srcOrd="4" destOrd="0" parTransId="{4FD51DFA-F5F2-4708-AF8A-CD4D6575E9DC}" sibTransId="{226634C3-6D6D-42B2-9326-70A36B70A77F}"/>
    <dgm:cxn modelId="{391785B4-BFB7-4B7B-B22E-7452A7CF41E7}" srcId="{4CECE9CF-E4CC-4C36-B695-D72032374DC4}" destId="{C2454890-6456-42D0-AEFC-7C86E2A86ECE}" srcOrd="2" destOrd="0" parTransId="{308CB390-4F07-46DD-B1A2-DB1BC12973B9}" sibTransId="{7DA2B70D-07E1-4443-A299-9D3EABCA5BA5}"/>
    <dgm:cxn modelId="{0C0590C0-E884-45E5-BE31-8B117F5C5546}" type="presOf" srcId="{9F14678F-D791-4112-9107-F833EB93AF19}" destId="{DF84D829-6608-4FAC-823C-CEF6DF65EEBB}" srcOrd="0" destOrd="0" presId="urn:microsoft.com/office/officeart/2005/8/layout/default"/>
    <dgm:cxn modelId="{3992B0C6-3E75-45C3-ADE1-71BB15302A10}" srcId="{4CECE9CF-E4CC-4C36-B695-D72032374DC4}" destId="{543E3624-23D0-428C-A3E8-7134846AE360}" srcOrd="1" destOrd="0" parTransId="{A39E3404-AA5E-4186-A237-BA7E7A21E215}" sibTransId="{CFE02074-0382-48FF-8054-438DFBB84182}"/>
    <dgm:cxn modelId="{12D6B7D2-31B9-4F94-A5F3-559A1C975502}" srcId="{9F14678F-D791-4112-9107-F833EB93AF19}" destId="{6523785C-B13B-4C41-94FA-4C82EB165861}" srcOrd="2" destOrd="0" parTransId="{79183A28-0772-49CC-9583-D78E8CAB0004}" sibTransId="{809918B0-5265-4F6B-AC94-7BD51E8B9269}"/>
    <dgm:cxn modelId="{D82FD8D3-9B6A-49F7-8E1A-ECB5A7469748}" type="presOf" srcId="{635B2008-29D6-4502-AD67-BC150404BA4D}" destId="{3AFE22E6-E2EA-4DD9-AE06-D984B0F10698}" srcOrd="0" destOrd="1" presId="urn:microsoft.com/office/officeart/2005/8/layout/default"/>
    <dgm:cxn modelId="{537784DA-B725-4A0B-8373-91241C55737B}" type="presOf" srcId="{4CECE9CF-E4CC-4C36-B695-D72032374DC4}" destId="{3AFE22E6-E2EA-4DD9-AE06-D984B0F10698}" srcOrd="0" destOrd="0" presId="urn:microsoft.com/office/officeart/2005/8/layout/default"/>
    <dgm:cxn modelId="{0E9AC696-D5EF-447C-955C-8AC8E4D9DB07}" type="presParOf" srcId="{DF84D829-6608-4FAC-823C-CEF6DF65EEBB}" destId="{2CFF67E8-5741-46C2-8893-AE8319C56DD8}" srcOrd="0" destOrd="0" presId="urn:microsoft.com/office/officeart/2005/8/layout/default"/>
    <dgm:cxn modelId="{655992BC-B686-48BE-9657-A3A649DFDA68}" type="presParOf" srcId="{DF84D829-6608-4FAC-823C-CEF6DF65EEBB}" destId="{366F7444-0E34-478D-9C45-F1B2A11D8233}" srcOrd="1" destOrd="0" presId="urn:microsoft.com/office/officeart/2005/8/layout/default"/>
    <dgm:cxn modelId="{AF782855-3A56-4EF8-906B-49ED2D34CA92}" type="presParOf" srcId="{DF84D829-6608-4FAC-823C-CEF6DF65EEBB}" destId="{EB72E331-CC93-4281-A203-6209CC8BD797}" srcOrd="2" destOrd="0" presId="urn:microsoft.com/office/officeart/2005/8/layout/default"/>
    <dgm:cxn modelId="{B220D71D-443E-4A7E-B805-C82B5ADED25A}" type="presParOf" srcId="{DF84D829-6608-4FAC-823C-CEF6DF65EEBB}" destId="{7A57733B-33AC-4124-8333-905E45B578B6}" srcOrd="3" destOrd="0" presId="urn:microsoft.com/office/officeart/2005/8/layout/default"/>
    <dgm:cxn modelId="{912D235D-6C75-4D13-8697-A78993BC2C6A}" type="presParOf" srcId="{DF84D829-6608-4FAC-823C-CEF6DF65EEBB}" destId="{C2A8DF4F-0576-462D-A508-C842656DE531}" srcOrd="4" destOrd="0" presId="urn:microsoft.com/office/officeart/2005/8/layout/default"/>
    <dgm:cxn modelId="{BB852DA0-79AC-4309-A97C-6AA16292904F}" type="presParOf" srcId="{DF84D829-6608-4FAC-823C-CEF6DF65EEBB}" destId="{16952354-539D-4BA4-B84D-F083D87BC7ED}" srcOrd="5" destOrd="0" presId="urn:microsoft.com/office/officeart/2005/8/layout/default"/>
    <dgm:cxn modelId="{2F738E4C-B9FF-46EB-B25A-6F08C034CD4A}" type="presParOf" srcId="{DF84D829-6608-4FAC-823C-CEF6DF65EEBB}" destId="{3AFE22E6-E2EA-4DD9-AE06-D984B0F10698}" srcOrd="6" destOrd="0" presId="urn:microsoft.com/office/officeart/2005/8/layout/default"/>
    <dgm:cxn modelId="{8F659251-5305-400A-8C39-F90EB52205B1}" type="presParOf" srcId="{DF84D829-6608-4FAC-823C-CEF6DF65EEBB}" destId="{3F671D1B-12FE-4A39-AD13-174F43BEE198}" srcOrd="7" destOrd="0" presId="urn:microsoft.com/office/officeart/2005/8/layout/default"/>
    <dgm:cxn modelId="{AC6FD592-D586-4BF7-89ED-BA17F2DE0262}" type="presParOf" srcId="{DF84D829-6608-4FAC-823C-CEF6DF65EEBB}" destId="{B728E308-1256-432F-B905-CD56AE84CD0F}" srcOrd="8" destOrd="0" presId="urn:microsoft.com/office/officeart/2005/8/layout/default"/>
    <dgm:cxn modelId="{7CC5CAC4-965A-47C0-8D26-FD94B0C01AA3}" type="presParOf" srcId="{DF84D829-6608-4FAC-823C-CEF6DF65EEBB}" destId="{2A3B3595-D09E-42FE-BB07-C07E87B0ABF1}" srcOrd="9" destOrd="0" presId="urn:microsoft.com/office/officeart/2005/8/layout/default"/>
    <dgm:cxn modelId="{319A148D-69C5-47D3-A281-73E234544564}" type="presParOf" srcId="{DF84D829-6608-4FAC-823C-CEF6DF65EEBB}" destId="{7DB42655-7CD8-471E-BC25-9AA7EEE1551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BE0DBE2-6C9A-4F89-8747-BB2545CA70A7}"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4F34AE81-2541-437A-8644-3993F92E8BBC}">
      <dgm:prSet/>
      <dgm:spPr/>
      <dgm:t>
        <a:bodyPr/>
        <a:lstStyle/>
        <a:p>
          <a:r>
            <a:rPr lang="fr-FR"/>
            <a:t>Navigation de la plateforme relativement conviviale</a:t>
          </a:r>
          <a:endParaRPr lang="en-US"/>
        </a:p>
      </dgm:t>
    </dgm:pt>
    <dgm:pt modelId="{8979E1A3-D79D-4CE6-A93D-85F2CBEF3368}" type="parTrans" cxnId="{D5E283C1-F258-449C-900C-58DEBDEEF151}">
      <dgm:prSet/>
      <dgm:spPr/>
      <dgm:t>
        <a:bodyPr/>
        <a:lstStyle/>
        <a:p>
          <a:endParaRPr lang="en-US"/>
        </a:p>
      </dgm:t>
    </dgm:pt>
    <dgm:pt modelId="{0BB096F3-90B2-4EE6-A9CB-F4AB078FFE89}" type="sibTrans" cxnId="{D5E283C1-F258-449C-900C-58DEBDEEF151}">
      <dgm:prSet/>
      <dgm:spPr/>
      <dgm:t>
        <a:bodyPr/>
        <a:lstStyle/>
        <a:p>
          <a:endParaRPr lang="en-US"/>
        </a:p>
      </dgm:t>
    </dgm:pt>
    <dgm:pt modelId="{C7FF6138-0381-411D-92CD-82372D05EE86}">
      <dgm:prSet/>
      <dgm:spPr/>
      <dgm:t>
        <a:bodyPr/>
        <a:lstStyle/>
        <a:p>
          <a:r>
            <a:rPr lang="fr-FR"/>
            <a:t>Spécialisée en SHS mais conçue pour le quantitatif</a:t>
          </a:r>
          <a:endParaRPr lang="en-US"/>
        </a:p>
      </dgm:t>
    </dgm:pt>
    <dgm:pt modelId="{E7AAB8CC-C429-4CED-8043-FF8F837FC25F}" type="parTrans" cxnId="{2EB971D9-6D57-441D-AAB0-528D1B8CC343}">
      <dgm:prSet/>
      <dgm:spPr/>
      <dgm:t>
        <a:bodyPr/>
        <a:lstStyle/>
        <a:p>
          <a:endParaRPr lang="en-US"/>
        </a:p>
      </dgm:t>
    </dgm:pt>
    <dgm:pt modelId="{5821BD57-4D11-431D-8549-23E81D4EF17E}" type="sibTrans" cxnId="{2EB971D9-6D57-441D-AAB0-528D1B8CC343}">
      <dgm:prSet/>
      <dgm:spPr/>
      <dgm:t>
        <a:bodyPr/>
        <a:lstStyle/>
        <a:p>
          <a:endParaRPr lang="en-US"/>
        </a:p>
      </dgm:t>
    </dgm:pt>
    <dgm:pt modelId="{A684CA79-2507-4505-8E53-9C09C44277F2}">
      <dgm:prSet/>
      <dgm:spPr/>
      <dgm:t>
        <a:bodyPr/>
        <a:lstStyle/>
        <a:p>
          <a:r>
            <a:rPr lang="fr-FR"/>
            <a:t>Notamment question des métadonnées (!)</a:t>
          </a:r>
          <a:endParaRPr lang="en-US"/>
        </a:p>
      </dgm:t>
    </dgm:pt>
    <dgm:pt modelId="{3B915036-D6D0-437C-B198-0349470FCC66}" type="parTrans" cxnId="{3B8F0D92-CD39-4254-A4FA-1EFBAAAEBE94}">
      <dgm:prSet/>
      <dgm:spPr/>
      <dgm:t>
        <a:bodyPr/>
        <a:lstStyle/>
        <a:p>
          <a:endParaRPr lang="en-US"/>
        </a:p>
      </dgm:t>
    </dgm:pt>
    <dgm:pt modelId="{4A5F78BD-CD30-427C-AF7A-980D7B8C0FC9}" type="sibTrans" cxnId="{3B8F0D92-CD39-4254-A4FA-1EFBAAAEBE94}">
      <dgm:prSet/>
      <dgm:spPr/>
      <dgm:t>
        <a:bodyPr/>
        <a:lstStyle/>
        <a:p>
          <a:endParaRPr lang="en-US"/>
        </a:p>
      </dgm:t>
    </dgm:pt>
    <dgm:pt modelId="{FC3EB8B7-E713-4CFD-BA77-C94FD88D51C9}">
      <dgm:prSet/>
      <dgm:spPr/>
      <dgm:t>
        <a:bodyPr/>
        <a:lstStyle/>
        <a:p>
          <a:r>
            <a:rPr lang="fr-FR">
              <a:sym typeface="Wingdings" panose="05000000000000000000" pitchFamily="2" charset="2"/>
            </a:rPr>
            <a:t></a:t>
          </a:r>
          <a:r>
            <a:rPr lang="fr-FR"/>
            <a:t> Items à remplir pas toujours limpides</a:t>
          </a:r>
          <a:endParaRPr lang="en-US"/>
        </a:p>
      </dgm:t>
    </dgm:pt>
    <dgm:pt modelId="{DE2DD190-C5CA-44EC-9266-4A5E0A6C14EF}" type="parTrans" cxnId="{AC7E21D4-6E71-4FCF-960E-B5327D2246C4}">
      <dgm:prSet/>
      <dgm:spPr/>
      <dgm:t>
        <a:bodyPr/>
        <a:lstStyle/>
        <a:p>
          <a:endParaRPr lang="en-US"/>
        </a:p>
      </dgm:t>
    </dgm:pt>
    <dgm:pt modelId="{8B460038-8691-4CDB-B5E5-A2CD3857E336}" type="sibTrans" cxnId="{AC7E21D4-6E71-4FCF-960E-B5327D2246C4}">
      <dgm:prSet/>
      <dgm:spPr/>
      <dgm:t>
        <a:bodyPr/>
        <a:lstStyle/>
        <a:p>
          <a:endParaRPr lang="en-US"/>
        </a:p>
      </dgm:t>
    </dgm:pt>
    <dgm:pt modelId="{9561A529-936A-47C1-9CC3-B6E11396468D}">
      <dgm:prSet/>
      <dgm:spPr/>
      <dgm:t>
        <a:bodyPr/>
        <a:lstStyle/>
        <a:p>
          <a:r>
            <a:rPr lang="fr-FR"/>
            <a:t>Heureusement service Q &amp; A plutôt attentif</a:t>
          </a:r>
          <a:endParaRPr lang="en-US"/>
        </a:p>
      </dgm:t>
    </dgm:pt>
    <dgm:pt modelId="{543FA30C-AB70-431E-91F3-2224B9430FCE}" type="parTrans" cxnId="{758B378C-3546-4F9B-84EC-768B58B14F55}">
      <dgm:prSet/>
      <dgm:spPr/>
      <dgm:t>
        <a:bodyPr/>
        <a:lstStyle/>
        <a:p>
          <a:endParaRPr lang="en-US"/>
        </a:p>
      </dgm:t>
    </dgm:pt>
    <dgm:pt modelId="{DEA7E9C1-1596-4EE0-94FC-01E882124A2C}" type="sibTrans" cxnId="{758B378C-3546-4F9B-84EC-768B58B14F55}">
      <dgm:prSet/>
      <dgm:spPr/>
      <dgm:t>
        <a:bodyPr/>
        <a:lstStyle/>
        <a:p>
          <a:endParaRPr lang="en-US"/>
        </a:p>
      </dgm:t>
    </dgm:pt>
    <dgm:pt modelId="{B8D51594-991D-4544-AA94-D67685748F76}">
      <dgm:prSet/>
      <dgm:spPr/>
      <dgm:t>
        <a:bodyPr/>
        <a:lstStyle/>
        <a:p>
          <a:r>
            <a:rPr lang="fr-FR"/>
            <a:t>Possibilité de charger des documents d’accompagnement</a:t>
          </a:r>
          <a:endParaRPr lang="en-US"/>
        </a:p>
      </dgm:t>
    </dgm:pt>
    <dgm:pt modelId="{2805FF35-BA65-41B2-ABEE-FB049C851CC3}" type="parTrans" cxnId="{AA3560ED-F6DE-4D19-98B8-87EB7C6A4BE8}">
      <dgm:prSet/>
      <dgm:spPr/>
      <dgm:t>
        <a:bodyPr/>
        <a:lstStyle/>
        <a:p>
          <a:endParaRPr lang="en-US"/>
        </a:p>
      </dgm:t>
    </dgm:pt>
    <dgm:pt modelId="{A840C1F6-188B-4B52-8ABD-658F3144D25A}" type="sibTrans" cxnId="{AA3560ED-F6DE-4D19-98B8-87EB7C6A4BE8}">
      <dgm:prSet/>
      <dgm:spPr/>
      <dgm:t>
        <a:bodyPr/>
        <a:lstStyle/>
        <a:p>
          <a:endParaRPr lang="en-US"/>
        </a:p>
      </dgm:t>
    </dgm:pt>
    <dgm:pt modelId="{53E5BBB5-6A20-48EA-A9CF-0C54EFF07AA2}">
      <dgm:prSet/>
      <dgm:spPr/>
      <dgm:t>
        <a:bodyPr/>
        <a:lstStyle/>
        <a:p>
          <a:r>
            <a:rPr lang="fr-FR"/>
            <a:t>Joyeuse surprise de changement de plateforme au milieu du processus</a:t>
          </a:r>
          <a:endParaRPr lang="en-US"/>
        </a:p>
      </dgm:t>
    </dgm:pt>
    <dgm:pt modelId="{B64523BF-E617-45A9-8243-24833FAE96AA}" type="parTrans" cxnId="{C4778582-9B4D-421C-8EF5-8ADDBB5C968B}">
      <dgm:prSet/>
      <dgm:spPr/>
      <dgm:t>
        <a:bodyPr/>
        <a:lstStyle/>
        <a:p>
          <a:endParaRPr lang="en-US"/>
        </a:p>
      </dgm:t>
    </dgm:pt>
    <dgm:pt modelId="{4B39C934-0BC0-4DD4-8DD5-9C68262902B3}" type="sibTrans" cxnId="{C4778582-9B4D-421C-8EF5-8ADDBB5C968B}">
      <dgm:prSet/>
      <dgm:spPr/>
      <dgm:t>
        <a:bodyPr/>
        <a:lstStyle/>
        <a:p>
          <a:endParaRPr lang="en-US"/>
        </a:p>
      </dgm:t>
    </dgm:pt>
    <dgm:pt modelId="{12214404-8821-4E0C-B12B-E6A286BDCC86}">
      <dgm:prSet/>
      <dgm:spPr/>
      <dgm:t>
        <a:bodyPr/>
        <a:lstStyle/>
        <a:p>
          <a:r>
            <a:rPr lang="fr-FR"/>
            <a:t>Deux familiarisations logiciel plutôt qu’une – pour le mieux</a:t>
          </a:r>
          <a:endParaRPr lang="en-US"/>
        </a:p>
      </dgm:t>
    </dgm:pt>
    <dgm:pt modelId="{65BB787D-02A0-46B8-962A-216A4E07FD08}" type="parTrans" cxnId="{7351279E-6388-41C7-BEA7-E0445858420F}">
      <dgm:prSet/>
      <dgm:spPr/>
      <dgm:t>
        <a:bodyPr/>
        <a:lstStyle/>
        <a:p>
          <a:endParaRPr lang="en-US"/>
        </a:p>
      </dgm:t>
    </dgm:pt>
    <dgm:pt modelId="{E0376522-3066-4FAC-9623-1848B1A845C9}" type="sibTrans" cxnId="{7351279E-6388-41C7-BEA7-E0445858420F}">
      <dgm:prSet/>
      <dgm:spPr/>
      <dgm:t>
        <a:bodyPr/>
        <a:lstStyle/>
        <a:p>
          <a:endParaRPr lang="en-US"/>
        </a:p>
      </dgm:t>
    </dgm:pt>
    <dgm:pt modelId="{E84ABBA6-13BE-4919-8FB3-594D87F62F27}" type="pres">
      <dgm:prSet presAssocID="{6BE0DBE2-6C9A-4F89-8747-BB2545CA70A7}" presName="diagram" presStyleCnt="0">
        <dgm:presLayoutVars>
          <dgm:dir/>
          <dgm:resizeHandles val="exact"/>
        </dgm:presLayoutVars>
      </dgm:prSet>
      <dgm:spPr/>
    </dgm:pt>
    <dgm:pt modelId="{8619C194-6C83-4738-957B-74152265E914}" type="pres">
      <dgm:prSet presAssocID="{4F34AE81-2541-437A-8644-3993F92E8BBC}" presName="node" presStyleLbl="node1" presStyleIdx="0" presStyleCnt="8">
        <dgm:presLayoutVars>
          <dgm:bulletEnabled val="1"/>
        </dgm:presLayoutVars>
      </dgm:prSet>
      <dgm:spPr/>
    </dgm:pt>
    <dgm:pt modelId="{E01A7987-64E4-4F49-A059-A095955FE127}" type="pres">
      <dgm:prSet presAssocID="{0BB096F3-90B2-4EE6-A9CB-F4AB078FFE89}" presName="sibTrans" presStyleCnt="0"/>
      <dgm:spPr/>
    </dgm:pt>
    <dgm:pt modelId="{D2FD9572-57AC-4D2F-9153-39A7C8C927EA}" type="pres">
      <dgm:prSet presAssocID="{C7FF6138-0381-411D-92CD-82372D05EE86}" presName="node" presStyleLbl="node1" presStyleIdx="1" presStyleCnt="8">
        <dgm:presLayoutVars>
          <dgm:bulletEnabled val="1"/>
        </dgm:presLayoutVars>
      </dgm:prSet>
      <dgm:spPr/>
    </dgm:pt>
    <dgm:pt modelId="{B1614619-A5D1-4668-9437-92C63E3C471D}" type="pres">
      <dgm:prSet presAssocID="{5821BD57-4D11-431D-8549-23E81D4EF17E}" presName="sibTrans" presStyleCnt="0"/>
      <dgm:spPr/>
    </dgm:pt>
    <dgm:pt modelId="{83ED81F3-8654-4576-A886-266F4327E130}" type="pres">
      <dgm:prSet presAssocID="{A684CA79-2507-4505-8E53-9C09C44277F2}" presName="node" presStyleLbl="node1" presStyleIdx="2" presStyleCnt="8">
        <dgm:presLayoutVars>
          <dgm:bulletEnabled val="1"/>
        </dgm:presLayoutVars>
      </dgm:prSet>
      <dgm:spPr/>
    </dgm:pt>
    <dgm:pt modelId="{565D15C1-B9F4-42B1-B9F1-9FB9E168868F}" type="pres">
      <dgm:prSet presAssocID="{4A5F78BD-CD30-427C-AF7A-980D7B8C0FC9}" presName="sibTrans" presStyleCnt="0"/>
      <dgm:spPr/>
    </dgm:pt>
    <dgm:pt modelId="{8904A477-4231-4772-AD8C-EFC833F4017C}" type="pres">
      <dgm:prSet presAssocID="{FC3EB8B7-E713-4CFD-BA77-C94FD88D51C9}" presName="node" presStyleLbl="node1" presStyleIdx="3" presStyleCnt="8">
        <dgm:presLayoutVars>
          <dgm:bulletEnabled val="1"/>
        </dgm:presLayoutVars>
      </dgm:prSet>
      <dgm:spPr/>
    </dgm:pt>
    <dgm:pt modelId="{A698F93E-7C96-4F3C-B02E-781FD2860E7B}" type="pres">
      <dgm:prSet presAssocID="{8B460038-8691-4CDB-B5E5-A2CD3857E336}" presName="sibTrans" presStyleCnt="0"/>
      <dgm:spPr/>
    </dgm:pt>
    <dgm:pt modelId="{1B8AD9E6-B8A8-4867-AD65-3F3D789D5FAA}" type="pres">
      <dgm:prSet presAssocID="{9561A529-936A-47C1-9CC3-B6E11396468D}" presName="node" presStyleLbl="node1" presStyleIdx="4" presStyleCnt="8">
        <dgm:presLayoutVars>
          <dgm:bulletEnabled val="1"/>
        </dgm:presLayoutVars>
      </dgm:prSet>
      <dgm:spPr/>
    </dgm:pt>
    <dgm:pt modelId="{94EAAC22-82F6-419B-8CA6-760651358662}" type="pres">
      <dgm:prSet presAssocID="{DEA7E9C1-1596-4EE0-94FC-01E882124A2C}" presName="sibTrans" presStyleCnt="0"/>
      <dgm:spPr/>
    </dgm:pt>
    <dgm:pt modelId="{060150E1-D749-4E78-81FA-77A225D17403}" type="pres">
      <dgm:prSet presAssocID="{B8D51594-991D-4544-AA94-D67685748F76}" presName="node" presStyleLbl="node1" presStyleIdx="5" presStyleCnt="8">
        <dgm:presLayoutVars>
          <dgm:bulletEnabled val="1"/>
        </dgm:presLayoutVars>
      </dgm:prSet>
      <dgm:spPr/>
    </dgm:pt>
    <dgm:pt modelId="{3F8C6DEE-1F56-4E66-93ED-982C19133CB3}" type="pres">
      <dgm:prSet presAssocID="{A840C1F6-188B-4B52-8ABD-658F3144D25A}" presName="sibTrans" presStyleCnt="0"/>
      <dgm:spPr/>
    </dgm:pt>
    <dgm:pt modelId="{668CF460-E5B9-4B9A-908D-88EF269ADCBB}" type="pres">
      <dgm:prSet presAssocID="{53E5BBB5-6A20-48EA-A9CF-0C54EFF07AA2}" presName="node" presStyleLbl="node1" presStyleIdx="6" presStyleCnt="8">
        <dgm:presLayoutVars>
          <dgm:bulletEnabled val="1"/>
        </dgm:presLayoutVars>
      </dgm:prSet>
      <dgm:spPr/>
    </dgm:pt>
    <dgm:pt modelId="{EB78B0AD-5171-4535-91C3-F56D3CDFBA23}" type="pres">
      <dgm:prSet presAssocID="{4B39C934-0BC0-4DD4-8DD5-9C68262902B3}" presName="sibTrans" presStyleCnt="0"/>
      <dgm:spPr/>
    </dgm:pt>
    <dgm:pt modelId="{286277FF-0230-42ED-9276-F3A1390E4DCF}" type="pres">
      <dgm:prSet presAssocID="{12214404-8821-4E0C-B12B-E6A286BDCC86}" presName="node" presStyleLbl="node1" presStyleIdx="7" presStyleCnt="8">
        <dgm:presLayoutVars>
          <dgm:bulletEnabled val="1"/>
        </dgm:presLayoutVars>
      </dgm:prSet>
      <dgm:spPr/>
    </dgm:pt>
  </dgm:ptLst>
  <dgm:cxnLst>
    <dgm:cxn modelId="{CBDCE314-1675-48C6-85B7-0C94BC3F9A67}" type="presOf" srcId="{4F34AE81-2541-437A-8644-3993F92E8BBC}" destId="{8619C194-6C83-4738-957B-74152265E914}" srcOrd="0" destOrd="0" presId="urn:microsoft.com/office/officeart/2005/8/layout/default"/>
    <dgm:cxn modelId="{45C5CA68-2679-4170-B95F-39A857CF9BB7}" type="presOf" srcId="{12214404-8821-4E0C-B12B-E6A286BDCC86}" destId="{286277FF-0230-42ED-9276-F3A1390E4DCF}" srcOrd="0" destOrd="0" presId="urn:microsoft.com/office/officeart/2005/8/layout/default"/>
    <dgm:cxn modelId="{6085854F-A70A-4D81-B376-93BAF4792A97}" type="presOf" srcId="{53E5BBB5-6A20-48EA-A9CF-0C54EFF07AA2}" destId="{668CF460-E5B9-4B9A-908D-88EF269ADCBB}" srcOrd="0" destOrd="0" presId="urn:microsoft.com/office/officeart/2005/8/layout/default"/>
    <dgm:cxn modelId="{9A271957-4482-4872-9018-88EA1FA3885F}" type="presOf" srcId="{A684CA79-2507-4505-8E53-9C09C44277F2}" destId="{83ED81F3-8654-4576-A886-266F4327E130}" srcOrd="0" destOrd="0" presId="urn:microsoft.com/office/officeart/2005/8/layout/default"/>
    <dgm:cxn modelId="{C4778582-9B4D-421C-8EF5-8ADDBB5C968B}" srcId="{6BE0DBE2-6C9A-4F89-8747-BB2545CA70A7}" destId="{53E5BBB5-6A20-48EA-A9CF-0C54EFF07AA2}" srcOrd="6" destOrd="0" parTransId="{B64523BF-E617-45A9-8243-24833FAE96AA}" sibTransId="{4B39C934-0BC0-4DD4-8DD5-9C68262902B3}"/>
    <dgm:cxn modelId="{758B378C-3546-4F9B-84EC-768B58B14F55}" srcId="{6BE0DBE2-6C9A-4F89-8747-BB2545CA70A7}" destId="{9561A529-936A-47C1-9CC3-B6E11396468D}" srcOrd="4" destOrd="0" parTransId="{543FA30C-AB70-431E-91F3-2224B9430FCE}" sibTransId="{DEA7E9C1-1596-4EE0-94FC-01E882124A2C}"/>
    <dgm:cxn modelId="{3B8F0D92-CD39-4254-A4FA-1EFBAAAEBE94}" srcId="{6BE0DBE2-6C9A-4F89-8747-BB2545CA70A7}" destId="{A684CA79-2507-4505-8E53-9C09C44277F2}" srcOrd="2" destOrd="0" parTransId="{3B915036-D6D0-437C-B198-0349470FCC66}" sibTransId="{4A5F78BD-CD30-427C-AF7A-980D7B8C0FC9}"/>
    <dgm:cxn modelId="{AEC85F93-2200-4D15-B134-F9C55BAA38F9}" type="presOf" srcId="{6BE0DBE2-6C9A-4F89-8747-BB2545CA70A7}" destId="{E84ABBA6-13BE-4919-8FB3-594D87F62F27}" srcOrd="0" destOrd="0" presId="urn:microsoft.com/office/officeart/2005/8/layout/default"/>
    <dgm:cxn modelId="{7351279E-6388-41C7-BEA7-E0445858420F}" srcId="{6BE0DBE2-6C9A-4F89-8747-BB2545CA70A7}" destId="{12214404-8821-4E0C-B12B-E6A286BDCC86}" srcOrd="7" destOrd="0" parTransId="{65BB787D-02A0-46B8-962A-216A4E07FD08}" sibTransId="{E0376522-3066-4FAC-9623-1848B1A845C9}"/>
    <dgm:cxn modelId="{1D765FA8-6552-4040-B243-01BC5BD32A4E}" type="presOf" srcId="{FC3EB8B7-E713-4CFD-BA77-C94FD88D51C9}" destId="{8904A477-4231-4772-AD8C-EFC833F4017C}" srcOrd="0" destOrd="0" presId="urn:microsoft.com/office/officeart/2005/8/layout/default"/>
    <dgm:cxn modelId="{38FF68AD-522D-46A2-B84E-76746B8AF8AC}" type="presOf" srcId="{9561A529-936A-47C1-9CC3-B6E11396468D}" destId="{1B8AD9E6-B8A8-4867-AD65-3F3D789D5FAA}" srcOrd="0" destOrd="0" presId="urn:microsoft.com/office/officeart/2005/8/layout/default"/>
    <dgm:cxn modelId="{D5E283C1-F258-449C-900C-58DEBDEEF151}" srcId="{6BE0DBE2-6C9A-4F89-8747-BB2545CA70A7}" destId="{4F34AE81-2541-437A-8644-3993F92E8BBC}" srcOrd="0" destOrd="0" parTransId="{8979E1A3-D79D-4CE6-A93D-85F2CBEF3368}" sibTransId="{0BB096F3-90B2-4EE6-A9CB-F4AB078FFE89}"/>
    <dgm:cxn modelId="{537549C7-0882-4AA6-8555-C42459AF97F3}" type="presOf" srcId="{C7FF6138-0381-411D-92CD-82372D05EE86}" destId="{D2FD9572-57AC-4D2F-9153-39A7C8C927EA}" srcOrd="0" destOrd="0" presId="urn:microsoft.com/office/officeart/2005/8/layout/default"/>
    <dgm:cxn modelId="{AC7E21D4-6E71-4FCF-960E-B5327D2246C4}" srcId="{6BE0DBE2-6C9A-4F89-8747-BB2545CA70A7}" destId="{FC3EB8B7-E713-4CFD-BA77-C94FD88D51C9}" srcOrd="3" destOrd="0" parTransId="{DE2DD190-C5CA-44EC-9266-4A5E0A6C14EF}" sibTransId="{8B460038-8691-4CDB-B5E5-A2CD3857E336}"/>
    <dgm:cxn modelId="{2EB971D9-6D57-441D-AAB0-528D1B8CC343}" srcId="{6BE0DBE2-6C9A-4F89-8747-BB2545CA70A7}" destId="{C7FF6138-0381-411D-92CD-82372D05EE86}" srcOrd="1" destOrd="0" parTransId="{E7AAB8CC-C429-4CED-8043-FF8F837FC25F}" sibTransId="{5821BD57-4D11-431D-8549-23E81D4EF17E}"/>
    <dgm:cxn modelId="{AA3560ED-F6DE-4D19-98B8-87EB7C6A4BE8}" srcId="{6BE0DBE2-6C9A-4F89-8747-BB2545CA70A7}" destId="{B8D51594-991D-4544-AA94-D67685748F76}" srcOrd="5" destOrd="0" parTransId="{2805FF35-BA65-41B2-ABEE-FB049C851CC3}" sibTransId="{A840C1F6-188B-4B52-8ABD-658F3144D25A}"/>
    <dgm:cxn modelId="{049881FA-AA19-4C22-B5F5-59A899B5087A}" type="presOf" srcId="{B8D51594-991D-4544-AA94-D67685748F76}" destId="{060150E1-D749-4E78-81FA-77A225D17403}" srcOrd="0" destOrd="0" presId="urn:microsoft.com/office/officeart/2005/8/layout/default"/>
    <dgm:cxn modelId="{0CF907D7-F95D-4832-85D1-8E4D1F59D5FA}" type="presParOf" srcId="{E84ABBA6-13BE-4919-8FB3-594D87F62F27}" destId="{8619C194-6C83-4738-957B-74152265E914}" srcOrd="0" destOrd="0" presId="urn:microsoft.com/office/officeart/2005/8/layout/default"/>
    <dgm:cxn modelId="{D4C4CDF6-A1CF-4459-931A-5ADDCF476FDE}" type="presParOf" srcId="{E84ABBA6-13BE-4919-8FB3-594D87F62F27}" destId="{E01A7987-64E4-4F49-A059-A095955FE127}" srcOrd="1" destOrd="0" presId="urn:microsoft.com/office/officeart/2005/8/layout/default"/>
    <dgm:cxn modelId="{7D041F45-787A-42E8-87BB-E98D6F5E67AE}" type="presParOf" srcId="{E84ABBA6-13BE-4919-8FB3-594D87F62F27}" destId="{D2FD9572-57AC-4D2F-9153-39A7C8C927EA}" srcOrd="2" destOrd="0" presId="urn:microsoft.com/office/officeart/2005/8/layout/default"/>
    <dgm:cxn modelId="{756DB967-DD04-4761-B09F-63967BE4BC35}" type="presParOf" srcId="{E84ABBA6-13BE-4919-8FB3-594D87F62F27}" destId="{B1614619-A5D1-4668-9437-92C63E3C471D}" srcOrd="3" destOrd="0" presId="urn:microsoft.com/office/officeart/2005/8/layout/default"/>
    <dgm:cxn modelId="{D9CB379D-623C-44F2-878A-F7DB68411509}" type="presParOf" srcId="{E84ABBA6-13BE-4919-8FB3-594D87F62F27}" destId="{83ED81F3-8654-4576-A886-266F4327E130}" srcOrd="4" destOrd="0" presId="urn:microsoft.com/office/officeart/2005/8/layout/default"/>
    <dgm:cxn modelId="{43FAB729-0D41-4BC8-9AED-290BD8019AB4}" type="presParOf" srcId="{E84ABBA6-13BE-4919-8FB3-594D87F62F27}" destId="{565D15C1-B9F4-42B1-B9F1-9FB9E168868F}" srcOrd="5" destOrd="0" presId="urn:microsoft.com/office/officeart/2005/8/layout/default"/>
    <dgm:cxn modelId="{E865CCEE-794D-4FC8-A294-F95E8062761B}" type="presParOf" srcId="{E84ABBA6-13BE-4919-8FB3-594D87F62F27}" destId="{8904A477-4231-4772-AD8C-EFC833F4017C}" srcOrd="6" destOrd="0" presId="urn:microsoft.com/office/officeart/2005/8/layout/default"/>
    <dgm:cxn modelId="{840D25C3-C97E-4AA4-91F4-2C4BFBD74CA2}" type="presParOf" srcId="{E84ABBA6-13BE-4919-8FB3-594D87F62F27}" destId="{A698F93E-7C96-4F3C-B02E-781FD2860E7B}" srcOrd="7" destOrd="0" presId="urn:microsoft.com/office/officeart/2005/8/layout/default"/>
    <dgm:cxn modelId="{11E3AB47-0C91-4026-AC2F-91036F4A7DED}" type="presParOf" srcId="{E84ABBA6-13BE-4919-8FB3-594D87F62F27}" destId="{1B8AD9E6-B8A8-4867-AD65-3F3D789D5FAA}" srcOrd="8" destOrd="0" presId="urn:microsoft.com/office/officeart/2005/8/layout/default"/>
    <dgm:cxn modelId="{CEABBD49-3BA2-43B7-A4DE-4BFEC64775BB}" type="presParOf" srcId="{E84ABBA6-13BE-4919-8FB3-594D87F62F27}" destId="{94EAAC22-82F6-419B-8CA6-760651358662}" srcOrd="9" destOrd="0" presId="urn:microsoft.com/office/officeart/2005/8/layout/default"/>
    <dgm:cxn modelId="{B9D2C428-59E9-4638-B6F1-AF43D804B0A1}" type="presParOf" srcId="{E84ABBA6-13BE-4919-8FB3-594D87F62F27}" destId="{060150E1-D749-4E78-81FA-77A225D17403}" srcOrd="10" destOrd="0" presId="urn:microsoft.com/office/officeart/2005/8/layout/default"/>
    <dgm:cxn modelId="{F704D0B3-F34A-4798-B8A9-2377BF6981A5}" type="presParOf" srcId="{E84ABBA6-13BE-4919-8FB3-594D87F62F27}" destId="{3F8C6DEE-1F56-4E66-93ED-982C19133CB3}" srcOrd="11" destOrd="0" presId="urn:microsoft.com/office/officeart/2005/8/layout/default"/>
    <dgm:cxn modelId="{B2349299-E333-4ED1-BBEF-06BBDA288F9B}" type="presParOf" srcId="{E84ABBA6-13BE-4919-8FB3-594D87F62F27}" destId="{668CF460-E5B9-4B9A-908D-88EF269ADCBB}" srcOrd="12" destOrd="0" presId="urn:microsoft.com/office/officeart/2005/8/layout/default"/>
    <dgm:cxn modelId="{D637C57B-0F4F-4F84-9595-14E0FFC820C9}" type="presParOf" srcId="{E84ABBA6-13BE-4919-8FB3-594D87F62F27}" destId="{EB78B0AD-5171-4535-91C3-F56D3CDFBA23}" srcOrd="13" destOrd="0" presId="urn:microsoft.com/office/officeart/2005/8/layout/default"/>
    <dgm:cxn modelId="{E023165E-D333-41A9-8295-49575B339345}" type="presParOf" srcId="{E84ABBA6-13BE-4919-8FB3-594D87F62F27}" destId="{286277FF-0230-42ED-9276-F3A1390E4DCF}"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8C930-4AC0-44A6-93A0-FD9671EAB9E3}">
      <dsp:nvSpPr>
        <dsp:cNvPr id="0" name=""/>
        <dsp:cNvSpPr/>
      </dsp:nvSpPr>
      <dsp:spPr>
        <a:xfrm>
          <a:off x="0" y="69772"/>
          <a:ext cx="10515600" cy="95340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FR" sz="2400" kern="1200" dirty="0"/>
            <a:t>Vu la sensibilité de notre sujet </a:t>
          </a:r>
          <a:endParaRPr lang="en-US" sz="2400" kern="1200" dirty="0"/>
        </a:p>
      </dsp:txBody>
      <dsp:txXfrm>
        <a:off x="46541" y="116313"/>
        <a:ext cx="10422518" cy="860321"/>
      </dsp:txXfrm>
    </dsp:sp>
    <dsp:sp modelId="{55ED52D7-D3CC-47D8-9172-E56527291650}">
      <dsp:nvSpPr>
        <dsp:cNvPr id="0" name=""/>
        <dsp:cNvSpPr/>
      </dsp:nvSpPr>
      <dsp:spPr>
        <a:xfrm>
          <a:off x="0" y="1092296"/>
          <a:ext cx="10515600" cy="95340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FR" sz="2400" kern="1200" dirty="0"/>
            <a:t>Situations de détresse sociale d’une proportion des femmes immigrantes en Suisse, </a:t>
          </a:r>
          <a:endParaRPr lang="en-US" sz="2400" kern="1200" dirty="0"/>
        </a:p>
      </dsp:txBody>
      <dsp:txXfrm>
        <a:off x="46541" y="1138837"/>
        <a:ext cx="10422518" cy="860321"/>
      </dsp:txXfrm>
    </dsp:sp>
    <dsp:sp modelId="{83A49C37-DE1F-4475-A833-6DF753C0FFE8}">
      <dsp:nvSpPr>
        <dsp:cNvPr id="0" name=""/>
        <dsp:cNvSpPr/>
      </dsp:nvSpPr>
      <dsp:spPr>
        <a:xfrm>
          <a:off x="0" y="2114820"/>
          <a:ext cx="10515600" cy="95340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FR" sz="2400" kern="1200" dirty="0"/>
            <a:t>Demandé à ne pas partager de données dans notre DMP initial du dépôt de projet.</a:t>
          </a:r>
          <a:endParaRPr lang="en-US" sz="2400" kern="1200" dirty="0"/>
        </a:p>
      </dsp:txBody>
      <dsp:txXfrm>
        <a:off x="46541" y="2161361"/>
        <a:ext cx="10422518" cy="860321"/>
      </dsp:txXfrm>
    </dsp:sp>
    <dsp:sp modelId="{FFD666C8-7E31-4C4F-8161-89BA536192CF}">
      <dsp:nvSpPr>
        <dsp:cNvPr id="0" name=""/>
        <dsp:cNvSpPr/>
      </dsp:nvSpPr>
      <dsp:spPr>
        <a:xfrm>
          <a:off x="0" y="3137343"/>
          <a:ext cx="10515600" cy="95340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FR" sz="2400" kern="1200" dirty="0"/>
            <a:t>Demande  refusée par le FNS &amp; nous avons revu notre DMP.</a:t>
          </a:r>
          <a:endParaRPr lang="en-US" sz="2400" kern="1200" dirty="0"/>
        </a:p>
      </dsp:txBody>
      <dsp:txXfrm>
        <a:off x="46541" y="3183884"/>
        <a:ext cx="10422518" cy="86032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C6A84-C97E-4926-8804-D356A18A4468}">
      <dsp:nvSpPr>
        <dsp:cNvPr id="0" name=""/>
        <dsp:cNvSpPr/>
      </dsp:nvSpPr>
      <dsp:spPr>
        <a:xfrm>
          <a:off x="0" y="3250"/>
          <a:ext cx="10515600" cy="6923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38B25E-DC7D-4D1A-BF42-AE4EEFF983B6}">
      <dsp:nvSpPr>
        <dsp:cNvPr id="0" name=""/>
        <dsp:cNvSpPr/>
      </dsp:nvSpPr>
      <dsp:spPr>
        <a:xfrm>
          <a:off x="209431" y="159026"/>
          <a:ext cx="380785" cy="3807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B2B24E-2D82-4054-9034-C85D72EDD328}">
      <dsp:nvSpPr>
        <dsp:cNvPr id="0" name=""/>
        <dsp:cNvSpPr/>
      </dsp:nvSpPr>
      <dsp:spPr>
        <a:xfrm>
          <a:off x="799648" y="3250"/>
          <a:ext cx="9715951" cy="692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72" tIns="73272" rIns="73272" bIns="73272" numCol="1" spcCol="1270" anchor="ctr" anchorCtr="0">
          <a:noAutofit/>
        </a:bodyPr>
        <a:lstStyle/>
        <a:p>
          <a:pPr marL="0" lvl="0" indent="0" algn="l" defTabSz="844550">
            <a:lnSpc>
              <a:spcPct val="90000"/>
            </a:lnSpc>
            <a:spcBef>
              <a:spcPct val="0"/>
            </a:spcBef>
            <a:spcAft>
              <a:spcPct val="35000"/>
            </a:spcAft>
            <a:buNone/>
          </a:pPr>
          <a:r>
            <a:rPr lang="fr-FR" sz="1900" kern="1200"/>
            <a:t>Travail intéressant de codification des données</a:t>
          </a:r>
          <a:endParaRPr lang="en-US" sz="1900" kern="1200"/>
        </a:p>
      </dsp:txBody>
      <dsp:txXfrm>
        <a:off x="799648" y="3250"/>
        <a:ext cx="9715951" cy="692336"/>
      </dsp:txXfrm>
    </dsp:sp>
    <dsp:sp modelId="{B6395832-518A-471B-8C88-2BB98BC69BA2}">
      <dsp:nvSpPr>
        <dsp:cNvPr id="0" name=""/>
        <dsp:cNvSpPr/>
      </dsp:nvSpPr>
      <dsp:spPr>
        <a:xfrm>
          <a:off x="0" y="868671"/>
          <a:ext cx="10515600" cy="6923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395C66-446D-4925-A89D-F24465D33787}">
      <dsp:nvSpPr>
        <dsp:cNvPr id="0" name=""/>
        <dsp:cNvSpPr/>
      </dsp:nvSpPr>
      <dsp:spPr>
        <a:xfrm>
          <a:off x="209431" y="1024446"/>
          <a:ext cx="380785" cy="3807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B1677A-357C-489F-9C78-2C14A591A363}">
      <dsp:nvSpPr>
        <dsp:cNvPr id="0" name=""/>
        <dsp:cNvSpPr/>
      </dsp:nvSpPr>
      <dsp:spPr>
        <a:xfrm>
          <a:off x="799648" y="868671"/>
          <a:ext cx="9715951" cy="692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72" tIns="73272" rIns="73272" bIns="73272" numCol="1" spcCol="1270" anchor="ctr" anchorCtr="0">
          <a:noAutofit/>
        </a:bodyPr>
        <a:lstStyle/>
        <a:p>
          <a:pPr marL="0" lvl="0" indent="0" algn="l" defTabSz="844550">
            <a:lnSpc>
              <a:spcPct val="90000"/>
            </a:lnSpc>
            <a:spcBef>
              <a:spcPct val="0"/>
            </a:spcBef>
            <a:spcAft>
              <a:spcPct val="35000"/>
            </a:spcAft>
            <a:buNone/>
          </a:pPr>
          <a:r>
            <a:rPr lang="fr-FR" sz="1900" kern="1200"/>
            <a:t>Equilibre entre codification &amp; intérêt du partage</a:t>
          </a:r>
          <a:endParaRPr lang="en-US" sz="1900" kern="1200"/>
        </a:p>
      </dsp:txBody>
      <dsp:txXfrm>
        <a:off x="799648" y="868671"/>
        <a:ext cx="9715951" cy="692336"/>
      </dsp:txXfrm>
    </dsp:sp>
    <dsp:sp modelId="{B85F7CEA-4A4E-4A98-8F0D-DF1E8382BAEE}">
      <dsp:nvSpPr>
        <dsp:cNvPr id="0" name=""/>
        <dsp:cNvSpPr/>
      </dsp:nvSpPr>
      <dsp:spPr>
        <a:xfrm>
          <a:off x="0" y="1734091"/>
          <a:ext cx="10515600" cy="6923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CE8123-76BC-40FB-97E0-EBD970EEE74C}">
      <dsp:nvSpPr>
        <dsp:cNvPr id="0" name=""/>
        <dsp:cNvSpPr/>
      </dsp:nvSpPr>
      <dsp:spPr>
        <a:xfrm>
          <a:off x="209431" y="1889867"/>
          <a:ext cx="380785" cy="3807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471BE7-D100-428B-BB18-4D55089ED940}">
      <dsp:nvSpPr>
        <dsp:cNvPr id="0" name=""/>
        <dsp:cNvSpPr/>
      </dsp:nvSpPr>
      <dsp:spPr>
        <a:xfrm>
          <a:off x="799648" y="1734091"/>
          <a:ext cx="9715951" cy="692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72" tIns="73272" rIns="73272" bIns="73272" numCol="1" spcCol="1270" anchor="ctr" anchorCtr="0">
          <a:noAutofit/>
        </a:bodyPr>
        <a:lstStyle/>
        <a:p>
          <a:pPr marL="0" lvl="0" indent="0" algn="l" defTabSz="844550">
            <a:lnSpc>
              <a:spcPct val="90000"/>
            </a:lnSpc>
            <a:spcBef>
              <a:spcPct val="0"/>
            </a:spcBef>
            <a:spcAft>
              <a:spcPct val="35000"/>
            </a:spcAft>
            <a:buNone/>
          </a:pPr>
          <a:r>
            <a:rPr lang="fr-FR" sz="1900" kern="1200"/>
            <a:t>Questionnement sur partage partiel d’un set de données</a:t>
          </a:r>
          <a:endParaRPr lang="en-US" sz="1900" kern="1200"/>
        </a:p>
      </dsp:txBody>
      <dsp:txXfrm>
        <a:off x="799648" y="1734091"/>
        <a:ext cx="9715951" cy="692336"/>
      </dsp:txXfrm>
    </dsp:sp>
    <dsp:sp modelId="{ED095686-C3A4-49BC-B4CE-D421AB40A4A0}">
      <dsp:nvSpPr>
        <dsp:cNvPr id="0" name=""/>
        <dsp:cNvSpPr/>
      </dsp:nvSpPr>
      <dsp:spPr>
        <a:xfrm>
          <a:off x="0" y="2599512"/>
          <a:ext cx="10515600" cy="6923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65B86A-4C93-41F5-A951-6FC14E6CFD0D}">
      <dsp:nvSpPr>
        <dsp:cNvPr id="0" name=""/>
        <dsp:cNvSpPr/>
      </dsp:nvSpPr>
      <dsp:spPr>
        <a:xfrm>
          <a:off x="209431" y="2755288"/>
          <a:ext cx="380785" cy="38078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3A8BF5-43D3-4F8B-A3A7-276A495BB515}">
      <dsp:nvSpPr>
        <dsp:cNvPr id="0" name=""/>
        <dsp:cNvSpPr/>
      </dsp:nvSpPr>
      <dsp:spPr>
        <a:xfrm>
          <a:off x="799648" y="2599512"/>
          <a:ext cx="9715951" cy="692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72" tIns="73272" rIns="73272" bIns="73272" numCol="1" spcCol="1270" anchor="ctr" anchorCtr="0">
          <a:noAutofit/>
        </a:bodyPr>
        <a:lstStyle/>
        <a:p>
          <a:pPr marL="0" lvl="0" indent="0" algn="l" defTabSz="844550">
            <a:lnSpc>
              <a:spcPct val="90000"/>
            </a:lnSpc>
            <a:spcBef>
              <a:spcPct val="0"/>
            </a:spcBef>
            <a:spcAft>
              <a:spcPct val="35000"/>
            </a:spcAft>
            <a:buNone/>
          </a:pPr>
          <a:r>
            <a:rPr lang="fr-FR" sz="1900" kern="1200" dirty="0"/>
            <a:t>En particulier lorsque c’est le public principal </a:t>
          </a:r>
          <a:r>
            <a:rPr lang="fr-FR" sz="1900" kern="1200" dirty="0">
              <a:sym typeface="Wingdings" panose="05000000000000000000" pitchFamily="2" charset="2"/>
            </a:rPr>
            <a:t> </a:t>
          </a:r>
          <a:r>
            <a:rPr lang="fr-FR" sz="1900" kern="1200" dirty="0"/>
            <a:t>???</a:t>
          </a:r>
          <a:endParaRPr lang="en-US" sz="1900" kern="1200" dirty="0"/>
        </a:p>
      </dsp:txBody>
      <dsp:txXfrm>
        <a:off x="799648" y="2599512"/>
        <a:ext cx="9715951" cy="692336"/>
      </dsp:txXfrm>
    </dsp:sp>
    <dsp:sp modelId="{294B5304-8EBF-4D07-9BA2-CC725A70BDEB}">
      <dsp:nvSpPr>
        <dsp:cNvPr id="0" name=""/>
        <dsp:cNvSpPr/>
      </dsp:nvSpPr>
      <dsp:spPr>
        <a:xfrm>
          <a:off x="0" y="3464933"/>
          <a:ext cx="10515600" cy="6923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2908D4-AF05-4FB3-9A72-58A861CC4E9D}">
      <dsp:nvSpPr>
        <dsp:cNvPr id="0" name=""/>
        <dsp:cNvSpPr/>
      </dsp:nvSpPr>
      <dsp:spPr>
        <a:xfrm>
          <a:off x="209431" y="3620708"/>
          <a:ext cx="380785" cy="38078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1802CE-FDA7-4FDF-AFCC-BA11C3C23DA4}">
      <dsp:nvSpPr>
        <dsp:cNvPr id="0" name=""/>
        <dsp:cNvSpPr/>
      </dsp:nvSpPr>
      <dsp:spPr>
        <a:xfrm>
          <a:off x="799648" y="3464933"/>
          <a:ext cx="9715951" cy="692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72" tIns="73272" rIns="73272" bIns="73272" numCol="1" spcCol="1270" anchor="ctr" anchorCtr="0">
          <a:noAutofit/>
        </a:bodyPr>
        <a:lstStyle/>
        <a:p>
          <a:pPr marL="0" lvl="0" indent="0" algn="l" defTabSz="844550">
            <a:lnSpc>
              <a:spcPct val="90000"/>
            </a:lnSpc>
            <a:spcBef>
              <a:spcPct val="0"/>
            </a:spcBef>
            <a:spcAft>
              <a:spcPct val="35000"/>
            </a:spcAft>
            <a:buNone/>
          </a:pPr>
          <a:r>
            <a:rPr lang="fr-FR" sz="1900" kern="1200"/>
            <a:t>Chronophage: prend la place d’une valorisation PR</a:t>
          </a:r>
          <a:endParaRPr lang="en-US" sz="1900" kern="1200"/>
        </a:p>
      </dsp:txBody>
      <dsp:txXfrm>
        <a:off x="799648" y="3464933"/>
        <a:ext cx="9715951" cy="69233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63C9C-2866-42B3-A89C-6767478D76DA}">
      <dsp:nvSpPr>
        <dsp:cNvPr id="0" name=""/>
        <dsp:cNvSpPr/>
      </dsp:nvSpPr>
      <dsp:spPr>
        <a:xfrm>
          <a:off x="0" y="1347"/>
          <a:ext cx="10515600" cy="57419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C3D44-ED94-4A93-9D85-9F13635D1F3A}">
      <dsp:nvSpPr>
        <dsp:cNvPr id="0" name=""/>
        <dsp:cNvSpPr/>
      </dsp:nvSpPr>
      <dsp:spPr>
        <a:xfrm>
          <a:off x="173693" y="130541"/>
          <a:ext cx="315806" cy="31580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76CC0D-E827-45FF-B8E9-DE7E26B1F5C8}">
      <dsp:nvSpPr>
        <dsp:cNvPr id="0" name=""/>
        <dsp:cNvSpPr/>
      </dsp:nvSpPr>
      <dsp:spPr>
        <a:xfrm>
          <a:off x="663193" y="1347"/>
          <a:ext cx="9852406" cy="574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769" tIns="60769" rIns="60769" bIns="60769" numCol="1" spcCol="1270" anchor="ctr" anchorCtr="0">
          <a:noAutofit/>
        </a:bodyPr>
        <a:lstStyle/>
        <a:p>
          <a:pPr marL="0" lvl="0" indent="0" algn="l" defTabSz="844550">
            <a:lnSpc>
              <a:spcPct val="100000"/>
            </a:lnSpc>
            <a:spcBef>
              <a:spcPct val="0"/>
            </a:spcBef>
            <a:spcAft>
              <a:spcPct val="35000"/>
            </a:spcAft>
            <a:buNone/>
          </a:pPr>
          <a:r>
            <a:rPr lang="en-US" sz="1900" kern="1200" dirty="0" err="1"/>
            <a:t>Réutiliser</a:t>
          </a:r>
          <a:r>
            <a:rPr lang="en-US" sz="1900" kern="1200" dirty="0"/>
            <a:t> des </a:t>
          </a:r>
          <a:r>
            <a:rPr lang="en-US" sz="1900" kern="1200" dirty="0" err="1"/>
            <a:t>retranscriptions</a:t>
          </a:r>
          <a:r>
            <a:rPr lang="en-US" sz="1900" kern="1200" dirty="0"/>
            <a:t> sans audios </a:t>
          </a:r>
          <a:r>
            <a:rPr lang="en-US" sz="1900" kern="1200" dirty="0" err="1"/>
            <a:t>ni</a:t>
          </a:r>
          <a:r>
            <a:rPr lang="en-US" sz="1900" kern="1200" dirty="0"/>
            <a:t> </a:t>
          </a:r>
          <a:r>
            <a:rPr lang="en-US" sz="1900" kern="1200" dirty="0" err="1"/>
            <a:t>l’expérience</a:t>
          </a:r>
          <a:endParaRPr lang="en-US" sz="1900" kern="1200" dirty="0"/>
        </a:p>
      </dsp:txBody>
      <dsp:txXfrm>
        <a:off x="663193" y="1347"/>
        <a:ext cx="9852406" cy="574193"/>
      </dsp:txXfrm>
    </dsp:sp>
    <dsp:sp modelId="{294B5304-8EBF-4D07-9BA2-CC725A70BDEB}">
      <dsp:nvSpPr>
        <dsp:cNvPr id="0" name=""/>
        <dsp:cNvSpPr/>
      </dsp:nvSpPr>
      <dsp:spPr>
        <a:xfrm>
          <a:off x="0" y="719089"/>
          <a:ext cx="10515600" cy="57419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2908D4-AF05-4FB3-9A72-58A861CC4E9D}">
      <dsp:nvSpPr>
        <dsp:cNvPr id="0" name=""/>
        <dsp:cNvSpPr/>
      </dsp:nvSpPr>
      <dsp:spPr>
        <a:xfrm>
          <a:off x="173693" y="848283"/>
          <a:ext cx="315806" cy="3158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1802CE-FDA7-4FDF-AFCC-BA11C3C23DA4}">
      <dsp:nvSpPr>
        <dsp:cNvPr id="0" name=""/>
        <dsp:cNvSpPr/>
      </dsp:nvSpPr>
      <dsp:spPr>
        <a:xfrm>
          <a:off x="663193" y="719089"/>
          <a:ext cx="9852406" cy="574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769" tIns="60769" rIns="60769" bIns="60769" numCol="1" spcCol="1270" anchor="ctr" anchorCtr="0">
          <a:noAutofit/>
        </a:bodyPr>
        <a:lstStyle/>
        <a:p>
          <a:pPr marL="0" lvl="0" indent="0" algn="l" defTabSz="844550">
            <a:lnSpc>
              <a:spcPct val="100000"/>
            </a:lnSpc>
            <a:spcBef>
              <a:spcPct val="0"/>
            </a:spcBef>
            <a:spcAft>
              <a:spcPct val="35000"/>
            </a:spcAft>
            <a:buNone/>
          </a:pPr>
          <a:r>
            <a:rPr lang="fr-FR" sz="1900" kern="1200" dirty="0"/>
            <a:t> </a:t>
          </a:r>
          <a:r>
            <a:rPr lang="en-US" sz="1900" kern="1200" dirty="0" err="1"/>
            <a:t>Futur</a:t>
          </a:r>
          <a:r>
            <a:rPr lang="en-US" sz="1900" kern="1200" dirty="0"/>
            <a:t>:</a:t>
          </a:r>
          <a:r>
            <a:rPr lang="en-US" sz="1900" kern="1200" baseline="0" dirty="0"/>
            <a:t> partage à </a:t>
          </a:r>
          <a:r>
            <a:rPr lang="en-US" sz="1900" kern="1200" baseline="0" dirty="0" err="1"/>
            <a:t>l’intérieur</a:t>
          </a:r>
          <a:r>
            <a:rPr lang="en-US" sz="1900" kern="1200" baseline="0" dirty="0"/>
            <a:t> de sous-groups </a:t>
          </a:r>
          <a:r>
            <a:rPr lang="en-US" sz="1900" kern="1200" baseline="0" dirty="0" err="1"/>
            <a:t>scientifiques</a:t>
          </a:r>
          <a:r>
            <a:rPr lang="en-US" sz="1900" kern="1200" baseline="0" dirty="0"/>
            <a:t> </a:t>
          </a:r>
          <a:r>
            <a:rPr lang="en-US" sz="1900" kern="1200" baseline="0" dirty="0" err="1"/>
            <a:t>cohérents</a:t>
          </a:r>
          <a:endParaRPr lang="en-US" sz="1900" kern="1200" dirty="0"/>
        </a:p>
      </dsp:txBody>
      <dsp:txXfrm>
        <a:off x="663193" y="719089"/>
        <a:ext cx="9852406" cy="574193"/>
      </dsp:txXfrm>
    </dsp:sp>
    <dsp:sp modelId="{B6395832-518A-471B-8C88-2BB98BC69BA2}">
      <dsp:nvSpPr>
        <dsp:cNvPr id="0" name=""/>
        <dsp:cNvSpPr/>
      </dsp:nvSpPr>
      <dsp:spPr>
        <a:xfrm>
          <a:off x="0" y="1436831"/>
          <a:ext cx="10515600" cy="57419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395C66-446D-4925-A89D-F24465D33787}">
      <dsp:nvSpPr>
        <dsp:cNvPr id="0" name=""/>
        <dsp:cNvSpPr/>
      </dsp:nvSpPr>
      <dsp:spPr>
        <a:xfrm>
          <a:off x="173693" y="1566025"/>
          <a:ext cx="315806" cy="3158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B1677A-357C-489F-9C78-2C14A591A363}">
      <dsp:nvSpPr>
        <dsp:cNvPr id="0" name=""/>
        <dsp:cNvSpPr/>
      </dsp:nvSpPr>
      <dsp:spPr>
        <a:xfrm>
          <a:off x="663193" y="1436831"/>
          <a:ext cx="9852406" cy="574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769" tIns="60769" rIns="60769" bIns="60769" numCol="1" spcCol="1270" anchor="ctr" anchorCtr="0">
          <a:noAutofit/>
        </a:bodyPr>
        <a:lstStyle/>
        <a:p>
          <a:pPr marL="0" lvl="0" indent="0" algn="l" defTabSz="844550">
            <a:lnSpc>
              <a:spcPct val="100000"/>
            </a:lnSpc>
            <a:spcBef>
              <a:spcPct val="0"/>
            </a:spcBef>
            <a:spcAft>
              <a:spcPct val="35000"/>
            </a:spcAft>
            <a:buNone/>
          </a:pPr>
          <a:r>
            <a:rPr lang="en-US" sz="1900" kern="1200" dirty="0" err="1"/>
            <a:t>Futur</a:t>
          </a:r>
          <a:r>
            <a:rPr lang="en-US" sz="1900" kern="1200" dirty="0"/>
            <a:t>: partage de </a:t>
          </a:r>
          <a:r>
            <a:rPr lang="en-US" sz="1900" kern="1200" dirty="0" err="1"/>
            <a:t>données</a:t>
          </a:r>
          <a:r>
            <a:rPr lang="en-US" sz="1900" kern="1200" dirty="0"/>
            <a:t> avec des groups </a:t>
          </a:r>
          <a:r>
            <a:rPr lang="en-US" sz="1900" kern="1200" dirty="0" err="1"/>
            <a:t>d’intérêt</a:t>
          </a:r>
          <a:r>
            <a:rPr lang="en-US" sz="1900" kern="1200" dirty="0"/>
            <a:t> &amp; publics </a:t>
          </a:r>
          <a:r>
            <a:rPr lang="en-US" sz="1900" kern="1200" dirty="0" err="1"/>
            <a:t>concernés</a:t>
          </a:r>
          <a:endParaRPr lang="en-US" sz="1900" kern="1200" dirty="0"/>
        </a:p>
      </dsp:txBody>
      <dsp:txXfrm>
        <a:off x="663193" y="1436831"/>
        <a:ext cx="9852406" cy="574193"/>
      </dsp:txXfrm>
    </dsp:sp>
    <dsp:sp modelId="{B85F7CEA-4A4E-4A98-8F0D-DF1E8382BAEE}">
      <dsp:nvSpPr>
        <dsp:cNvPr id="0" name=""/>
        <dsp:cNvSpPr/>
      </dsp:nvSpPr>
      <dsp:spPr>
        <a:xfrm>
          <a:off x="0" y="2094496"/>
          <a:ext cx="10515600" cy="57419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CE8123-76BC-40FB-97E0-EBD970EEE74C}">
      <dsp:nvSpPr>
        <dsp:cNvPr id="0" name=""/>
        <dsp:cNvSpPr/>
      </dsp:nvSpPr>
      <dsp:spPr>
        <a:xfrm>
          <a:off x="173693" y="2283767"/>
          <a:ext cx="315806" cy="3158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471BE7-D100-428B-BB18-4D55089ED940}">
      <dsp:nvSpPr>
        <dsp:cNvPr id="0" name=""/>
        <dsp:cNvSpPr/>
      </dsp:nvSpPr>
      <dsp:spPr>
        <a:xfrm>
          <a:off x="663193" y="2154574"/>
          <a:ext cx="9852406" cy="574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769" tIns="60769" rIns="60769" bIns="60769" numCol="1" spcCol="1270" anchor="ctr" anchorCtr="0">
          <a:noAutofit/>
        </a:bodyPr>
        <a:lstStyle/>
        <a:p>
          <a:pPr marL="0" lvl="0" indent="0" algn="l" defTabSz="844550">
            <a:lnSpc>
              <a:spcPct val="100000"/>
            </a:lnSpc>
            <a:spcBef>
              <a:spcPct val="0"/>
            </a:spcBef>
            <a:spcAft>
              <a:spcPct val="35000"/>
            </a:spcAft>
            <a:buNone/>
          </a:pPr>
          <a:r>
            <a:rPr lang="en-US" sz="1900" kern="1200" dirty="0">
              <a:sym typeface="Wingdings" panose="05000000000000000000" pitchFamily="2" charset="2"/>
            </a:rPr>
            <a:t> Justice </a:t>
          </a:r>
          <a:r>
            <a:rPr lang="en-US" sz="1900" kern="1200" dirty="0" err="1">
              <a:sym typeface="Wingdings" panose="05000000000000000000" pitchFamily="2" charset="2"/>
            </a:rPr>
            <a:t>épistémique</a:t>
          </a:r>
          <a:endParaRPr lang="en-US" sz="1900" kern="1200" dirty="0"/>
        </a:p>
      </dsp:txBody>
      <dsp:txXfrm>
        <a:off x="663193" y="2154574"/>
        <a:ext cx="9852406" cy="574193"/>
      </dsp:txXfrm>
    </dsp:sp>
    <dsp:sp modelId="{506C6A84-C97E-4926-8804-D356A18A4468}">
      <dsp:nvSpPr>
        <dsp:cNvPr id="0" name=""/>
        <dsp:cNvSpPr/>
      </dsp:nvSpPr>
      <dsp:spPr>
        <a:xfrm>
          <a:off x="0" y="2812238"/>
          <a:ext cx="10515600" cy="57419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38B25E-DC7D-4D1A-BF42-AE4EEFF983B6}">
      <dsp:nvSpPr>
        <dsp:cNvPr id="0" name=""/>
        <dsp:cNvSpPr/>
      </dsp:nvSpPr>
      <dsp:spPr>
        <a:xfrm>
          <a:off x="173693" y="3001510"/>
          <a:ext cx="315806" cy="3158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B2B24E-2D82-4054-9034-C85D72EDD328}">
      <dsp:nvSpPr>
        <dsp:cNvPr id="0" name=""/>
        <dsp:cNvSpPr/>
      </dsp:nvSpPr>
      <dsp:spPr>
        <a:xfrm>
          <a:off x="663193" y="2872316"/>
          <a:ext cx="9852406" cy="574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769" tIns="60769" rIns="60769" bIns="60769" numCol="1" spcCol="1270" anchor="ctr" anchorCtr="0">
          <a:noAutofit/>
        </a:bodyPr>
        <a:lstStyle/>
        <a:p>
          <a:pPr marL="0" lvl="0" indent="0" algn="l" defTabSz="844550">
            <a:lnSpc>
              <a:spcPct val="100000"/>
            </a:lnSpc>
            <a:spcBef>
              <a:spcPct val="0"/>
            </a:spcBef>
            <a:spcAft>
              <a:spcPct val="35000"/>
            </a:spcAft>
            <a:buNone/>
          </a:pPr>
          <a:endParaRPr lang="en-US" sz="1900" kern="1200" dirty="0"/>
        </a:p>
      </dsp:txBody>
      <dsp:txXfrm>
        <a:off x="663193" y="2872316"/>
        <a:ext cx="9852406" cy="574193"/>
      </dsp:txXfrm>
    </dsp:sp>
    <dsp:sp modelId="{7FE878CE-0AFB-4B25-8606-BA5AF1986297}">
      <dsp:nvSpPr>
        <dsp:cNvPr id="0" name=""/>
        <dsp:cNvSpPr/>
      </dsp:nvSpPr>
      <dsp:spPr>
        <a:xfrm>
          <a:off x="0" y="3590058"/>
          <a:ext cx="10515600" cy="57419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8C758C-641D-4341-BD08-7DCD0EFE9267}">
      <dsp:nvSpPr>
        <dsp:cNvPr id="0" name=""/>
        <dsp:cNvSpPr/>
      </dsp:nvSpPr>
      <dsp:spPr>
        <a:xfrm>
          <a:off x="173693" y="3719252"/>
          <a:ext cx="315806" cy="31580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00C7E4-AC6E-476E-AE2E-651C7CBFB0F0}">
      <dsp:nvSpPr>
        <dsp:cNvPr id="0" name=""/>
        <dsp:cNvSpPr/>
      </dsp:nvSpPr>
      <dsp:spPr>
        <a:xfrm>
          <a:off x="663193" y="3590058"/>
          <a:ext cx="9852406" cy="574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769" tIns="60769" rIns="60769" bIns="60769" numCol="1" spcCol="1270" anchor="ctr" anchorCtr="0">
          <a:noAutofit/>
        </a:bodyPr>
        <a:lstStyle/>
        <a:p>
          <a:pPr marL="0" lvl="0" indent="0" algn="l" defTabSz="844550">
            <a:lnSpc>
              <a:spcPct val="100000"/>
            </a:lnSpc>
            <a:spcBef>
              <a:spcPct val="0"/>
            </a:spcBef>
            <a:spcAft>
              <a:spcPct val="35000"/>
            </a:spcAft>
            <a:buNone/>
          </a:pPr>
          <a:endParaRPr lang="en-US" sz="1900" kern="1200" dirty="0"/>
        </a:p>
      </dsp:txBody>
      <dsp:txXfrm>
        <a:off x="663193" y="3590058"/>
        <a:ext cx="9852406" cy="5741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A21F0-B7D1-446E-A6CB-7F2C96EDABFD}">
      <dsp:nvSpPr>
        <dsp:cNvPr id="0" name=""/>
        <dsp:cNvSpPr/>
      </dsp:nvSpPr>
      <dsp:spPr>
        <a:xfrm>
          <a:off x="0" y="83875"/>
          <a:ext cx="10515600" cy="75477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kern="1200"/>
            <a:t>Vu le demande du FNS </a:t>
          </a:r>
          <a:endParaRPr lang="en-US" sz="1900" kern="1200"/>
        </a:p>
      </dsp:txBody>
      <dsp:txXfrm>
        <a:off x="36845" y="120720"/>
        <a:ext cx="10441910" cy="681087"/>
      </dsp:txXfrm>
    </dsp:sp>
    <dsp:sp modelId="{29A5FF87-DA7F-4BFB-9E82-2E19A8906ACD}">
      <dsp:nvSpPr>
        <dsp:cNvPr id="0" name=""/>
        <dsp:cNvSpPr/>
      </dsp:nvSpPr>
      <dsp:spPr>
        <a:xfrm>
          <a:off x="0" y="893373"/>
          <a:ext cx="10515600" cy="75477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kern="1200"/>
            <a:t>Nous avons proposé de partager les retranscriptions des entretiens des professionnel.les y.c des interprètes</a:t>
          </a:r>
          <a:endParaRPr lang="en-US" sz="1900" kern="1200"/>
        </a:p>
      </dsp:txBody>
      <dsp:txXfrm>
        <a:off x="36845" y="930218"/>
        <a:ext cx="10441910" cy="681087"/>
      </dsp:txXfrm>
    </dsp:sp>
    <dsp:sp modelId="{E003FEE8-EEEB-4E47-8831-F8A1308BEB2A}">
      <dsp:nvSpPr>
        <dsp:cNvPr id="0" name=""/>
        <dsp:cNvSpPr/>
      </dsp:nvSpPr>
      <dsp:spPr>
        <a:xfrm>
          <a:off x="0" y="1702871"/>
          <a:ext cx="10515600" cy="75477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kern="1200" dirty="0"/>
            <a:t>Nous avons émis des doutes quand à la faisabilité du partage des entretiens produits avec  les femmes</a:t>
          </a:r>
          <a:endParaRPr lang="en-US" sz="1900" kern="1200" dirty="0"/>
        </a:p>
      </dsp:txBody>
      <dsp:txXfrm>
        <a:off x="36845" y="1739716"/>
        <a:ext cx="10441910" cy="681087"/>
      </dsp:txXfrm>
    </dsp:sp>
    <dsp:sp modelId="{31E14E23-A7E0-4497-99D3-78023987348D}">
      <dsp:nvSpPr>
        <dsp:cNvPr id="0" name=""/>
        <dsp:cNvSpPr/>
      </dsp:nvSpPr>
      <dsp:spPr>
        <a:xfrm>
          <a:off x="0" y="2512368"/>
          <a:ext cx="10515600" cy="75477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kern="1200" dirty="0"/>
            <a:t>Nous avons adapté les documents d’information et de consentement &amp; introduit un item repository </a:t>
          </a:r>
          <a:endParaRPr lang="en-US" sz="1900" kern="1200" dirty="0"/>
        </a:p>
      </dsp:txBody>
      <dsp:txXfrm>
        <a:off x="36845" y="2549213"/>
        <a:ext cx="10441910" cy="681087"/>
      </dsp:txXfrm>
    </dsp:sp>
    <dsp:sp modelId="{465408B2-F551-4977-8838-4CC81047B0CE}">
      <dsp:nvSpPr>
        <dsp:cNvPr id="0" name=""/>
        <dsp:cNvSpPr/>
      </dsp:nvSpPr>
      <dsp:spPr>
        <a:xfrm>
          <a:off x="0" y="3321866"/>
          <a:ext cx="10515600" cy="75477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kern="1200" dirty="0"/>
            <a:t>Attention: procédure caduque en 2022, feuillet ad hoc à la CER</a:t>
          </a:r>
          <a:endParaRPr lang="en-US" sz="1900" kern="1200" dirty="0"/>
        </a:p>
      </dsp:txBody>
      <dsp:txXfrm>
        <a:off x="36845" y="3358711"/>
        <a:ext cx="10441910" cy="6810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48C8A-15E3-470F-AF4A-78202A1C4CFE}">
      <dsp:nvSpPr>
        <dsp:cNvPr id="0" name=""/>
        <dsp:cNvSpPr/>
      </dsp:nvSpPr>
      <dsp:spPr>
        <a:xfrm>
          <a:off x="139660" y="1015"/>
          <a:ext cx="3198837" cy="19193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a:t>Explicité les difficultés pour recueillir un consentement auprès de certaines femmes </a:t>
          </a:r>
          <a:endParaRPr lang="en-US" sz="2300" kern="1200"/>
        </a:p>
      </dsp:txBody>
      <dsp:txXfrm>
        <a:off x="139660" y="1015"/>
        <a:ext cx="3198837" cy="1919302"/>
      </dsp:txXfrm>
    </dsp:sp>
    <dsp:sp modelId="{C7174CAE-8E8E-4182-A635-EDF553F52029}">
      <dsp:nvSpPr>
        <dsp:cNvPr id="0" name=""/>
        <dsp:cNvSpPr/>
      </dsp:nvSpPr>
      <dsp:spPr>
        <a:xfrm>
          <a:off x="3658381" y="1015"/>
          <a:ext cx="3198837" cy="19193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a:t>Pas de sens de partager certains entretiens de femmes &amp; pas d’autres</a:t>
          </a:r>
          <a:endParaRPr lang="en-US" sz="2300" kern="1200"/>
        </a:p>
      </dsp:txBody>
      <dsp:txXfrm>
        <a:off x="3658381" y="1015"/>
        <a:ext cx="3198837" cy="1919302"/>
      </dsp:txXfrm>
    </dsp:sp>
    <dsp:sp modelId="{8DAEDEA4-2E69-43E6-B955-4C16BEDEBF49}">
      <dsp:nvSpPr>
        <dsp:cNvPr id="0" name=""/>
        <dsp:cNvSpPr/>
      </dsp:nvSpPr>
      <dsp:spPr>
        <a:xfrm>
          <a:off x="7177102" y="1015"/>
          <a:ext cx="3198837" cy="19193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a:t>A l’opposé de notre volonté de recherche inclusive</a:t>
          </a:r>
          <a:endParaRPr lang="en-US" sz="2300" kern="1200"/>
        </a:p>
      </dsp:txBody>
      <dsp:txXfrm>
        <a:off x="7177102" y="1015"/>
        <a:ext cx="3198837" cy="1919302"/>
      </dsp:txXfrm>
    </dsp:sp>
    <dsp:sp modelId="{F8967868-E68F-4E6F-AB2E-0A5DC3A47628}">
      <dsp:nvSpPr>
        <dsp:cNvPr id="0" name=""/>
        <dsp:cNvSpPr/>
      </dsp:nvSpPr>
      <dsp:spPr>
        <a:xfrm>
          <a:off x="139660" y="2240201"/>
          <a:ext cx="3198837" cy="19193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a:t>Décidé de partager les entretiens des professionnel.les &amp; interprètes</a:t>
          </a:r>
          <a:endParaRPr lang="en-US" sz="2300" kern="1200"/>
        </a:p>
      </dsp:txBody>
      <dsp:txXfrm>
        <a:off x="139660" y="2240201"/>
        <a:ext cx="3198837" cy="1919302"/>
      </dsp:txXfrm>
    </dsp:sp>
    <dsp:sp modelId="{304850F0-231E-4A17-91E1-DDFC33C6B9BE}">
      <dsp:nvSpPr>
        <dsp:cNvPr id="0" name=""/>
        <dsp:cNvSpPr/>
      </dsp:nvSpPr>
      <dsp:spPr>
        <a:xfrm>
          <a:off x="3658381" y="2240201"/>
          <a:ext cx="3198837" cy="19193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a:t>Questionnement subsiste sur la pertinence de seulement partager certaines données</a:t>
          </a:r>
          <a:endParaRPr lang="en-US" sz="2300" kern="1200"/>
        </a:p>
      </dsp:txBody>
      <dsp:txXfrm>
        <a:off x="3658381" y="2240201"/>
        <a:ext cx="3198837" cy="1919302"/>
      </dsp:txXfrm>
    </dsp:sp>
    <dsp:sp modelId="{D98EF7E3-86DD-4112-A550-A509BEBD8079}">
      <dsp:nvSpPr>
        <dsp:cNvPr id="0" name=""/>
        <dsp:cNvSpPr/>
      </dsp:nvSpPr>
      <dsp:spPr>
        <a:xfrm>
          <a:off x="7177102" y="2240201"/>
          <a:ext cx="3198837" cy="19193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dirty="0"/>
            <a:t>Car femmes au cœur de notre projet.</a:t>
          </a:r>
          <a:endParaRPr lang="en-US" sz="2300" kern="1200" dirty="0"/>
        </a:p>
      </dsp:txBody>
      <dsp:txXfrm>
        <a:off x="7177102" y="2240201"/>
        <a:ext cx="3198837" cy="19193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5DD18-5861-4D88-80CE-9DCF8AE7EEB6}">
      <dsp:nvSpPr>
        <dsp:cNvPr id="0" name=""/>
        <dsp:cNvSpPr/>
      </dsp:nvSpPr>
      <dsp:spPr>
        <a:xfrm>
          <a:off x="0" y="507"/>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93D4B8B-14BF-4F57-8ECE-3F4286FEF2D6}">
      <dsp:nvSpPr>
        <dsp:cNvPr id="0" name=""/>
        <dsp:cNvSpPr/>
      </dsp:nvSpPr>
      <dsp:spPr>
        <a:xfrm>
          <a:off x="0" y="507"/>
          <a:ext cx="10515600" cy="83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r-FR" sz="2300" kern="1200"/>
            <a:t>Projet déposé en collaboration Solène Gouilhers &amp; Delphine Gardey (UNIGE)</a:t>
          </a:r>
          <a:endParaRPr lang="en-US" sz="2300" kern="1200"/>
        </a:p>
      </dsp:txBody>
      <dsp:txXfrm>
        <a:off x="0" y="507"/>
        <a:ext cx="10515600" cy="831900"/>
      </dsp:txXfrm>
    </dsp:sp>
    <dsp:sp modelId="{8A682A28-5F99-4F4D-964E-E5266F780CF7}">
      <dsp:nvSpPr>
        <dsp:cNvPr id="0" name=""/>
        <dsp:cNvSpPr/>
      </dsp:nvSpPr>
      <dsp:spPr>
        <a:xfrm>
          <a:off x="0" y="832408"/>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687BC47-0867-4B6A-B73A-43E86EFDFADD}">
      <dsp:nvSpPr>
        <dsp:cNvPr id="0" name=""/>
        <dsp:cNvSpPr/>
      </dsp:nvSpPr>
      <dsp:spPr>
        <a:xfrm>
          <a:off x="0" y="832408"/>
          <a:ext cx="10515600" cy="83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r-FR" sz="2300" kern="1200"/>
            <a:t>Différents types de données &amp; participant.es</a:t>
          </a:r>
          <a:endParaRPr lang="en-US" sz="2300" kern="1200"/>
        </a:p>
      </dsp:txBody>
      <dsp:txXfrm>
        <a:off x="0" y="832408"/>
        <a:ext cx="10515600" cy="831900"/>
      </dsp:txXfrm>
    </dsp:sp>
    <dsp:sp modelId="{78D68707-2D93-40A9-B4AC-97F90BC02E2B}">
      <dsp:nvSpPr>
        <dsp:cNvPr id="0" name=""/>
        <dsp:cNvSpPr/>
      </dsp:nvSpPr>
      <dsp:spPr>
        <a:xfrm>
          <a:off x="0" y="1664309"/>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096E154-3EA8-4CF7-BA3C-26EA782A9D9F}">
      <dsp:nvSpPr>
        <dsp:cNvPr id="0" name=""/>
        <dsp:cNvSpPr/>
      </dsp:nvSpPr>
      <dsp:spPr>
        <a:xfrm>
          <a:off x="0" y="1664309"/>
          <a:ext cx="10515600" cy="83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r-FR" sz="2300" kern="1200"/>
            <a:t>Sujet &amp; données très sensibles</a:t>
          </a:r>
          <a:endParaRPr lang="en-US" sz="2300" kern="1200"/>
        </a:p>
      </dsp:txBody>
      <dsp:txXfrm>
        <a:off x="0" y="1664309"/>
        <a:ext cx="10515600" cy="831900"/>
      </dsp:txXfrm>
    </dsp:sp>
    <dsp:sp modelId="{89441C0C-B2D0-4FFD-B816-5705396709C0}">
      <dsp:nvSpPr>
        <dsp:cNvPr id="0" name=""/>
        <dsp:cNvSpPr/>
      </dsp:nvSpPr>
      <dsp:spPr>
        <a:xfrm>
          <a:off x="0" y="249621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3E22818-7410-41F2-8776-D921DB969FAA}">
      <dsp:nvSpPr>
        <dsp:cNvPr id="0" name=""/>
        <dsp:cNvSpPr/>
      </dsp:nvSpPr>
      <dsp:spPr>
        <a:xfrm>
          <a:off x="0" y="2496210"/>
          <a:ext cx="10515600" cy="83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r-FR" sz="2300" kern="1200"/>
            <a:t>Demandé à ne pas partager de données</a:t>
          </a:r>
          <a:endParaRPr lang="en-US" sz="2300" kern="1200"/>
        </a:p>
      </dsp:txBody>
      <dsp:txXfrm>
        <a:off x="0" y="2496210"/>
        <a:ext cx="10515600" cy="831900"/>
      </dsp:txXfrm>
    </dsp:sp>
    <dsp:sp modelId="{EC609112-F299-4AFC-A1B7-D6D826FF9D15}">
      <dsp:nvSpPr>
        <dsp:cNvPr id="0" name=""/>
        <dsp:cNvSpPr/>
      </dsp:nvSpPr>
      <dsp:spPr>
        <a:xfrm>
          <a:off x="0" y="3328111"/>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0CB9E0C-2FA4-41E3-8063-A99AD6348425}">
      <dsp:nvSpPr>
        <dsp:cNvPr id="0" name=""/>
        <dsp:cNvSpPr/>
      </dsp:nvSpPr>
      <dsp:spPr>
        <a:xfrm>
          <a:off x="0" y="3328111"/>
          <a:ext cx="10515600" cy="83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r-FR" sz="2300" kern="1200"/>
            <a:t>Accepté FNS</a:t>
          </a:r>
          <a:endParaRPr lang="en-US" sz="2300" kern="1200"/>
        </a:p>
      </dsp:txBody>
      <dsp:txXfrm>
        <a:off x="0" y="3328111"/>
        <a:ext cx="10515600" cy="8319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6138A-CDC5-44CA-B9EA-2D1F016913A3}">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1197DF1-44D2-48E9-8494-08569F3348DC}">
      <dsp:nvSpPr>
        <dsp:cNvPr id="0" name=""/>
        <dsp:cNvSpPr/>
      </dsp:nvSpPr>
      <dsp:spPr>
        <a:xfrm>
          <a:off x="0" y="0"/>
          <a:ext cx="10515600" cy="1040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fr-FR" sz="2900" kern="1200"/>
            <a:t>15’000 frs pour préparer les données, faire une revue de littérature, faire une étude de marché &amp; un rapport</a:t>
          </a:r>
          <a:endParaRPr lang="en-US" sz="2900" kern="1200"/>
        </a:p>
      </dsp:txBody>
      <dsp:txXfrm>
        <a:off x="0" y="0"/>
        <a:ext cx="10515600" cy="1040130"/>
      </dsp:txXfrm>
    </dsp:sp>
    <dsp:sp modelId="{965EA808-2B26-43E8-8FE5-8CF90F47CB5F}">
      <dsp:nvSpPr>
        <dsp:cNvPr id="0" name=""/>
        <dsp:cNvSpPr/>
      </dsp:nvSpPr>
      <dsp:spPr>
        <a:xfrm>
          <a:off x="0" y="104013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1EE6B45-530A-43C1-ACCE-0D08E590491A}">
      <dsp:nvSpPr>
        <dsp:cNvPr id="0" name=""/>
        <dsp:cNvSpPr/>
      </dsp:nvSpPr>
      <dsp:spPr>
        <a:xfrm>
          <a:off x="0" y="1040130"/>
          <a:ext cx="10515600" cy="1040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fr-FR" sz="2900" kern="1200"/>
            <a:t>Couvre une partie de la préparation des données</a:t>
          </a:r>
          <a:endParaRPr lang="en-US" sz="2900" kern="1200"/>
        </a:p>
      </dsp:txBody>
      <dsp:txXfrm>
        <a:off x="0" y="1040130"/>
        <a:ext cx="10515600" cy="1040130"/>
      </dsp:txXfrm>
    </dsp:sp>
    <dsp:sp modelId="{E4B1ED2F-48D2-4410-959A-5E336F556EA1}">
      <dsp:nvSpPr>
        <dsp:cNvPr id="0" name=""/>
        <dsp:cNvSpPr/>
      </dsp:nvSpPr>
      <dsp:spPr>
        <a:xfrm>
          <a:off x="0" y="208026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E0E6A54-0E9D-4A0E-8287-9458370EB20C}">
      <dsp:nvSpPr>
        <dsp:cNvPr id="0" name=""/>
        <dsp:cNvSpPr/>
      </dsp:nvSpPr>
      <dsp:spPr>
        <a:xfrm>
          <a:off x="0" y="2080260"/>
          <a:ext cx="10515600" cy="1040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fr-FR" sz="2900" kern="1200"/>
            <a:t>Rapport: </a:t>
          </a:r>
          <a:r>
            <a:rPr lang="fr-FR" sz="2900" kern="1200">
              <a:hlinkClick xmlns:r="http://schemas.openxmlformats.org/officeDocument/2006/relationships" r:id="rId1"/>
            </a:rPr>
            <a:t>https://arodes.hes-so.ch/record/9174?ln=fr</a:t>
          </a:r>
          <a:r>
            <a:rPr lang="fr-FR" sz="2900" kern="1200"/>
            <a:t> </a:t>
          </a:r>
          <a:endParaRPr lang="en-US" sz="2900" kern="1200"/>
        </a:p>
      </dsp:txBody>
      <dsp:txXfrm>
        <a:off x="0" y="2080260"/>
        <a:ext cx="10515600" cy="1040130"/>
      </dsp:txXfrm>
    </dsp:sp>
    <dsp:sp modelId="{FF284BD3-53CB-422E-844F-DBE54FDB0936}">
      <dsp:nvSpPr>
        <dsp:cNvPr id="0" name=""/>
        <dsp:cNvSpPr/>
      </dsp:nvSpPr>
      <dsp:spPr>
        <a:xfrm>
          <a:off x="0" y="312039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723B188-C088-4A13-855F-A787C5CBCA9F}">
      <dsp:nvSpPr>
        <dsp:cNvPr id="0" name=""/>
        <dsp:cNvSpPr/>
      </dsp:nvSpPr>
      <dsp:spPr>
        <a:xfrm>
          <a:off x="0" y="3120390"/>
          <a:ext cx="10515600" cy="1040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fr-FR" sz="2900" kern="1200"/>
            <a:t>Codification des données: Anouck Pfund &amp; PPE</a:t>
          </a:r>
          <a:endParaRPr lang="en-US" sz="2900" kern="1200"/>
        </a:p>
      </dsp:txBody>
      <dsp:txXfrm>
        <a:off x="0" y="3120390"/>
        <a:ext cx="10515600" cy="10401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59FED-4924-428F-AABD-43539990C45D}">
      <dsp:nvSpPr>
        <dsp:cNvPr id="0" name=""/>
        <dsp:cNvSpPr/>
      </dsp:nvSpPr>
      <dsp:spPr>
        <a:xfrm>
          <a:off x="139660" y="1015"/>
          <a:ext cx="3198837" cy="19193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a:t>Publicité HES-SO pour Forsbase/SwissUbase (efficace)</a:t>
          </a:r>
          <a:endParaRPr lang="en-US" sz="2300" kern="1200"/>
        </a:p>
      </dsp:txBody>
      <dsp:txXfrm>
        <a:off x="139660" y="1015"/>
        <a:ext cx="3198837" cy="1919302"/>
      </dsp:txXfrm>
    </dsp:sp>
    <dsp:sp modelId="{92A70BC4-F3F6-4FF6-8088-78DC733C2589}">
      <dsp:nvSpPr>
        <dsp:cNvPr id="0" name=""/>
        <dsp:cNvSpPr/>
      </dsp:nvSpPr>
      <dsp:spPr>
        <a:xfrm>
          <a:off x="3658381" y="1015"/>
          <a:ext cx="3198837" cy="19193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a:t>Parmi les repositories les plus utilisés par les chercheur.es FNS en SHS</a:t>
          </a:r>
          <a:endParaRPr lang="en-US" sz="2300" kern="1200"/>
        </a:p>
      </dsp:txBody>
      <dsp:txXfrm>
        <a:off x="3658381" y="1015"/>
        <a:ext cx="3198837" cy="1919302"/>
      </dsp:txXfrm>
    </dsp:sp>
    <dsp:sp modelId="{08EF5BA5-11BD-476F-8C7C-E1022BDA4449}">
      <dsp:nvSpPr>
        <dsp:cNvPr id="0" name=""/>
        <dsp:cNvSpPr/>
      </dsp:nvSpPr>
      <dsp:spPr>
        <a:xfrm>
          <a:off x="7177102" y="1015"/>
          <a:ext cx="3198837" cy="19193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a:t>Dépôt gratuit</a:t>
          </a:r>
          <a:endParaRPr lang="en-US" sz="2300" kern="1200"/>
        </a:p>
      </dsp:txBody>
      <dsp:txXfrm>
        <a:off x="7177102" y="1015"/>
        <a:ext cx="3198837" cy="1919302"/>
      </dsp:txXfrm>
    </dsp:sp>
    <dsp:sp modelId="{7B73C905-2C84-42B2-BC41-5C1B7A227B3A}">
      <dsp:nvSpPr>
        <dsp:cNvPr id="0" name=""/>
        <dsp:cNvSpPr/>
      </dsp:nvSpPr>
      <dsp:spPr>
        <a:xfrm>
          <a:off x="139660" y="2240201"/>
          <a:ext cx="3198837" cy="19193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a:t>Adapté pour les SHS &amp; recherche qualitative (+-)</a:t>
          </a:r>
          <a:endParaRPr lang="en-US" sz="2300" kern="1200"/>
        </a:p>
      </dsp:txBody>
      <dsp:txXfrm>
        <a:off x="139660" y="2240201"/>
        <a:ext cx="3198837" cy="1919302"/>
      </dsp:txXfrm>
    </dsp:sp>
    <dsp:sp modelId="{EF640EF8-B3C9-461A-8D8A-5558AC191C59}">
      <dsp:nvSpPr>
        <dsp:cNvPr id="0" name=""/>
        <dsp:cNvSpPr/>
      </dsp:nvSpPr>
      <dsp:spPr>
        <a:xfrm>
          <a:off x="3658381" y="2240201"/>
          <a:ext cx="3198837" cy="19193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a:t>Local</a:t>
          </a:r>
          <a:endParaRPr lang="en-US" sz="2300" kern="1200"/>
        </a:p>
      </dsp:txBody>
      <dsp:txXfrm>
        <a:off x="3658381" y="2240201"/>
        <a:ext cx="3198837" cy="1919302"/>
      </dsp:txXfrm>
    </dsp:sp>
    <dsp:sp modelId="{0A440A20-9AAE-4E12-AF2C-F113099F6FC4}">
      <dsp:nvSpPr>
        <dsp:cNvPr id="0" name=""/>
        <dsp:cNvSpPr/>
      </dsp:nvSpPr>
      <dsp:spPr>
        <a:xfrm>
          <a:off x="7177102" y="2240201"/>
          <a:ext cx="3198837" cy="19193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a:t>Service d’aide pour la préparation et le dépôt des données</a:t>
          </a:r>
          <a:endParaRPr lang="en-US" sz="2300" kern="1200"/>
        </a:p>
      </dsp:txBody>
      <dsp:txXfrm>
        <a:off x="7177102" y="2240201"/>
        <a:ext cx="3198837" cy="19193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A6BB4-F3F9-4271-937D-647D7415F72C}">
      <dsp:nvSpPr>
        <dsp:cNvPr id="0" name=""/>
        <dsp:cNvSpPr/>
      </dsp:nvSpPr>
      <dsp:spPr>
        <a:xfrm>
          <a:off x="0" y="634364"/>
          <a:ext cx="10515600" cy="52767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FR" sz="2200" kern="1200"/>
            <a:t>Les professionnel.les avaient consenti au partage des données lors ESD</a:t>
          </a:r>
          <a:endParaRPr lang="en-US" sz="2200" kern="1200"/>
        </a:p>
      </dsp:txBody>
      <dsp:txXfrm>
        <a:off x="25759" y="660123"/>
        <a:ext cx="10464082" cy="476152"/>
      </dsp:txXfrm>
    </dsp:sp>
    <dsp:sp modelId="{3341EF0B-A5ED-4C00-84D4-268012A660C9}">
      <dsp:nvSpPr>
        <dsp:cNvPr id="0" name=""/>
        <dsp:cNvSpPr/>
      </dsp:nvSpPr>
      <dsp:spPr>
        <a:xfrm>
          <a:off x="0" y="1225394"/>
          <a:ext cx="10515600" cy="52767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FR" sz="2200" kern="1200"/>
            <a:t>Sensation que cet item avait été perdu dans l’ensemble de l’info</a:t>
          </a:r>
          <a:endParaRPr lang="en-US" sz="2200" kern="1200"/>
        </a:p>
      </dsp:txBody>
      <dsp:txXfrm>
        <a:off x="25759" y="1251153"/>
        <a:ext cx="10464082" cy="476152"/>
      </dsp:txXfrm>
    </dsp:sp>
    <dsp:sp modelId="{795E7644-19B1-41B3-A508-A766DDDEA9BB}">
      <dsp:nvSpPr>
        <dsp:cNvPr id="0" name=""/>
        <dsp:cNvSpPr/>
      </dsp:nvSpPr>
      <dsp:spPr>
        <a:xfrm>
          <a:off x="0" y="1816425"/>
          <a:ext cx="10515600" cy="52767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FR" sz="2200" kern="1200"/>
            <a:t>Initialement prévu de faire vérifier par un sous-groupe de participant.es</a:t>
          </a:r>
          <a:endParaRPr lang="en-US" sz="2200" kern="1200"/>
        </a:p>
      </dsp:txBody>
      <dsp:txXfrm>
        <a:off x="25759" y="1842184"/>
        <a:ext cx="10464082" cy="476152"/>
      </dsp:txXfrm>
    </dsp:sp>
    <dsp:sp modelId="{0465DE45-3CEC-42EA-94D0-4134419D54D6}">
      <dsp:nvSpPr>
        <dsp:cNvPr id="0" name=""/>
        <dsp:cNvSpPr/>
      </dsp:nvSpPr>
      <dsp:spPr>
        <a:xfrm>
          <a:off x="0" y="2407455"/>
          <a:ext cx="10515600" cy="52767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FR" sz="2200" kern="1200"/>
            <a:t>Nous a semblé plus éthique de faire vérifier sur pièce après codage si OK</a:t>
          </a:r>
          <a:endParaRPr lang="en-US" sz="2200" kern="1200"/>
        </a:p>
      </dsp:txBody>
      <dsp:txXfrm>
        <a:off x="25759" y="2433214"/>
        <a:ext cx="10464082" cy="476152"/>
      </dsp:txXfrm>
    </dsp:sp>
    <dsp:sp modelId="{F91F3294-1BC9-4A1C-A8D6-705AC09FC587}">
      <dsp:nvSpPr>
        <dsp:cNvPr id="0" name=""/>
        <dsp:cNvSpPr/>
      </dsp:nvSpPr>
      <dsp:spPr>
        <a:xfrm>
          <a:off x="0" y="2998485"/>
          <a:ext cx="10515600" cy="52767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FR" sz="2200" kern="1200"/>
            <a:t>Contacté chaque interprète &amp; pro de la santé &amp; du social</a:t>
          </a:r>
          <a:endParaRPr lang="en-US" sz="2200" kern="1200"/>
        </a:p>
      </dsp:txBody>
      <dsp:txXfrm>
        <a:off x="25759" y="3024244"/>
        <a:ext cx="10464082" cy="4761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FF67E8-5741-46C2-8893-AE8319C56DD8}">
      <dsp:nvSpPr>
        <dsp:cNvPr id="0" name=""/>
        <dsp:cNvSpPr/>
      </dsp:nvSpPr>
      <dsp:spPr>
        <a:xfrm>
          <a:off x="139660" y="1015"/>
          <a:ext cx="3198837" cy="19193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a:t>Problèmes logistiques: trop bien protégé la confidentialité des personnes</a:t>
          </a:r>
          <a:endParaRPr lang="en-US" sz="2100" kern="1200"/>
        </a:p>
      </dsp:txBody>
      <dsp:txXfrm>
        <a:off x="139660" y="1015"/>
        <a:ext cx="3198837" cy="1919302"/>
      </dsp:txXfrm>
    </dsp:sp>
    <dsp:sp modelId="{EB72E331-CC93-4281-A203-6209CC8BD797}">
      <dsp:nvSpPr>
        <dsp:cNvPr id="0" name=""/>
        <dsp:cNvSpPr/>
      </dsp:nvSpPr>
      <dsp:spPr>
        <a:xfrm>
          <a:off x="3658381" y="1015"/>
          <a:ext cx="3198837" cy="19193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CH" sz="2100" kern="1200"/>
            <a:t>Certains noms et/ou adresses email pas directement disponibles</a:t>
          </a:r>
          <a:endParaRPr lang="en-US" sz="2100" kern="1200"/>
        </a:p>
      </dsp:txBody>
      <dsp:txXfrm>
        <a:off x="3658381" y="1015"/>
        <a:ext cx="3198837" cy="1919302"/>
      </dsp:txXfrm>
    </dsp:sp>
    <dsp:sp modelId="{C2A8DF4F-0576-462D-A508-C842656DE531}">
      <dsp:nvSpPr>
        <dsp:cNvPr id="0" name=""/>
        <dsp:cNvSpPr/>
      </dsp:nvSpPr>
      <dsp:spPr>
        <a:xfrm>
          <a:off x="7177102" y="1015"/>
          <a:ext cx="3198837" cy="19193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CH" sz="2100" kern="1200"/>
            <a:t>Changements d’employeurs, emails</a:t>
          </a:r>
          <a:endParaRPr lang="en-US" sz="2100" kern="1200"/>
        </a:p>
      </dsp:txBody>
      <dsp:txXfrm>
        <a:off x="7177102" y="1015"/>
        <a:ext cx="3198837" cy="1919302"/>
      </dsp:txXfrm>
    </dsp:sp>
    <dsp:sp modelId="{3AFE22E6-E2EA-4DD9-AE06-D984B0F10698}">
      <dsp:nvSpPr>
        <dsp:cNvPr id="0" name=""/>
        <dsp:cNvSpPr/>
      </dsp:nvSpPr>
      <dsp:spPr>
        <a:xfrm>
          <a:off x="139660" y="2240201"/>
          <a:ext cx="3198837" cy="19193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r-CH" sz="2100" kern="1200"/>
            <a:t>Participant.es ne répondent pas toujours au 1</a:t>
          </a:r>
          <a:r>
            <a:rPr lang="fr-CH" sz="2100" kern="1200" baseline="30000"/>
            <a:t>er</a:t>
          </a:r>
          <a:r>
            <a:rPr lang="fr-CH" sz="2100" kern="1200"/>
            <a:t> message</a:t>
          </a:r>
          <a:endParaRPr lang="en-US" sz="2100" kern="1200"/>
        </a:p>
        <a:p>
          <a:pPr marL="171450" lvl="1" indent="-171450" algn="l" defTabSz="711200">
            <a:lnSpc>
              <a:spcPct val="90000"/>
            </a:lnSpc>
            <a:spcBef>
              <a:spcPct val="0"/>
            </a:spcBef>
            <a:spcAft>
              <a:spcPct val="15000"/>
            </a:spcAft>
            <a:buChar char="•"/>
          </a:pPr>
          <a:r>
            <a:rPr lang="fr-CH" sz="1600" kern="1200"/>
            <a:t>Relances</a:t>
          </a:r>
          <a:endParaRPr lang="en-US" sz="1600" kern="1200"/>
        </a:p>
        <a:p>
          <a:pPr marL="171450" lvl="1" indent="-171450" algn="l" defTabSz="711200">
            <a:lnSpc>
              <a:spcPct val="90000"/>
            </a:lnSpc>
            <a:spcBef>
              <a:spcPct val="0"/>
            </a:spcBef>
            <a:spcAft>
              <a:spcPct val="15000"/>
            </a:spcAft>
            <a:buChar char="•"/>
          </a:pPr>
          <a:r>
            <a:rPr lang="fr-CH" sz="1600" kern="1200"/>
            <a:t>Téléphones &amp; discussions</a:t>
          </a:r>
          <a:endParaRPr lang="en-US" sz="1600" kern="1200"/>
        </a:p>
        <a:p>
          <a:pPr marL="171450" lvl="1" indent="-171450" algn="l" defTabSz="711200">
            <a:lnSpc>
              <a:spcPct val="90000"/>
            </a:lnSpc>
            <a:spcBef>
              <a:spcPct val="0"/>
            </a:spcBef>
            <a:spcAft>
              <a:spcPct val="15000"/>
            </a:spcAft>
            <a:buChar char="•"/>
          </a:pPr>
          <a:r>
            <a:rPr lang="fr-CH" sz="1600" kern="1200"/>
            <a:t>Hésitations</a:t>
          </a:r>
          <a:endParaRPr lang="en-US" sz="1600" kern="1200"/>
        </a:p>
      </dsp:txBody>
      <dsp:txXfrm>
        <a:off x="139660" y="2240201"/>
        <a:ext cx="3198837" cy="1919302"/>
      </dsp:txXfrm>
    </dsp:sp>
    <dsp:sp modelId="{B728E308-1256-432F-B905-CD56AE84CD0F}">
      <dsp:nvSpPr>
        <dsp:cNvPr id="0" name=""/>
        <dsp:cNvSpPr/>
      </dsp:nvSpPr>
      <dsp:spPr>
        <a:xfrm>
          <a:off x="3658381" y="2240201"/>
          <a:ext cx="3198837" cy="19193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CH" sz="2100" kern="1200"/>
            <a:t>Intervalle de 2 ans entre l’entretien &amp; vérification consentement – COVID19</a:t>
          </a:r>
          <a:endParaRPr lang="en-US" sz="2100" kern="1200"/>
        </a:p>
      </dsp:txBody>
      <dsp:txXfrm>
        <a:off x="3658381" y="2240201"/>
        <a:ext cx="3198837" cy="1919302"/>
      </dsp:txXfrm>
    </dsp:sp>
    <dsp:sp modelId="{7DB42655-7CD8-471E-BC25-9AA7EEE1551E}">
      <dsp:nvSpPr>
        <dsp:cNvPr id="0" name=""/>
        <dsp:cNvSpPr/>
      </dsp:nvSpPr>
      <dsp:spPr>
        <a:xfrm>
          <a:off x="7177102" y="2240201"/>
          <a:ext cx="3198837" cy="19193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CH" sz="2100" kern="1200"/>
            <a:t>Réception mitigée du travail gratuit à réaliser </a:t>
          </a:r>
          <a:endParaRPr lang="en-US" sz="2100" kern="1200"/>
        </a:p>
      </dsp:txBody>
      <dsp:txXfrm>
        <a:off x="7177102" y="2240201"/>
        <a:ext cx="3198837" cy="19193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9C194-6C83-4738-957B-74152265E914}">
      <dsp:nvSpPr>
        <dsp:cNvPr id="0" name=""/>
        <dsp:cNvSpPr/>
      </dsp:nvSpPr>
      <dsp:spPr>
        <a:xfrm>
          <a:off x="3080" y="49162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a:t>Navigation de la plateforme relativement conviviale</a:t>
          </a:r>
          <a:endParaRPr lang="en-US" sz="1700" kern="1200"/>
        </a:p>
      </dsp:txBody>
      <dsp:txXfrm>
        <a:off x="3080" y="491623"/>
        <a:ext cx="2444055" cy="1466433"/>
      </dsp:txXfrm>
    </dsp:sp>
    <dsp:sp modelId="{D2FD9572-57AC-4D2F-9153-39A7C8C927EA}">
      <dsp:nvSpPr>
        <dsp:cNvPr id="0" name=""/>
        <dsp:cNvSpPr/>
      </dsp:nvSpPr>
      <dsp:spPr>
        <a:xfrm>
          <a:off x="2691541" y="49162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a:t>Spécialisée en SHS mais conçue pour le quantitatif</a:t>
          </a:r>
          <a:endParaRPr lang="en-US" sz="1700" kern="1200"/>
        </a:p>
      </dsp:txBody>
      <dsp:txXfrm>
        <a:off x="2691541" y="491623"/>
        <a:ext cx="2444055" cy="1466433"/>
      </dsp:txXfrm>
    </dsp:sp>
    <dsp:sp modelId="{83ED81F3-8654-4576-A886-266F4327E130}">
      <dsp:nvSpPr>
        <dsp:cNvPr id="0" name=""/>
        <dsp:cNvSpPr/>
      </dsp:nvSpPr>
      <dsp:spPr>
        <a:xfrm>
          <a:off x="5380002" y="49162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a:t>Notamment question des métadonnées (!)</a:t>
          </a:r>
          <a:endParaRPr lang="en-US" sz="1700" kern="1200"/>
        </a:p>
      </dsp:txBody>
      <dsp:txXfrm>
        <a:off x="5380002" y="491623"/>
        <a:ext cx="2444055" cy="1466433"/>
      </dsp:txXfrm>
    </dsp:sp>
    <dsp:sp modelId="{8904A477-4231-4772-AD8C-EFC833F4017C}">
      <dsp:nvSpPr>
        <dsp:cNvPr id="0" name=""/>
        <dsp:cNvSpPr/>
      </dsp:nvSpPr>
      <dsp:spPr>
        <a:xfrm>
          <a:off x="8068463" y="49162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a:sym typeface="Wingdings" panose="05000000000000000000" pitchFamily="2" charset="2"/>
            </a:rPr>
            <a:t></a:t>
          </a:r>
          <a:r>
            <a:rPr lang="fr-FR" sz="1700" kern="1200"/>
            <a:t> Items à remplir pas toujours limpides</a:t>
          </a:r>
          <a:endParaRPr lang="en-US" sz="1700" kern="1200"/>
        </a:p>
      </dsp:txBody>
      <dsp:txXfrm>
        <a:off x="8068463" y="491623"/>
        <a:ext cx="2444055" cy="1466433"/>
      </dsp:txXfrm>
    </dsp:sp>
    <dsp:sp modelId="{1B8AD9E6-B8A8-4867-AD65-3F3D789D5FAA}">
      <dsp:nvSpPr>
        <dsp:cNvPr id="0" name=""/>
        <dsp:cNvSpPr/>
      </dsp:nvSpPr>
      <dsp:spPr>
        <a:xfrm>
          <a:off x="3080" y="220246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a:t>Heureusement service Q &amp; A plutôt attentif</a:t>
          </a:r>
          <a:endParaRPr lang="en-US" sz="1700" kern="1200"/>
        </a:p>
      </dsp:txBody>
      <dsp:txXfrm>
        <a:off x="3080" y="2202462"/>
        <a:ext cx="2444055" cy="1466433"/>
      </dsp:txXfrm>
    </dsp:sp>
    <dsp:sp modelId="{060150E1-D749-4E78-81FA-77A225D17403}">
      <dsp:nvSpPr>
        <dsp:cNvPr id="0" name=""/>
        <dsp:cNvSpPr/>
      </dsp:nvSpPr>
      <dsp:spPr>
        <a:xfrm>
          <a:off x="2691541" y="220246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a:t>Possibilité de charger des documents d’accompagnement</a:t>
          </a:r>
          <a:endParaRPr lang="en-US" sz="1700" kern="1200"/>
        </a:p>
      </dsp:txBody>
      <dsp:txXfrm>
        <a:off x="2691541" y="2202462"/>
        <a:ext cx="2444055" cy="1466433"/>
      </dsp:txXfrm>
    </dsp:sp>
    <dsp:sp modelId="{668CF460-E5B9-4B9A-908D-88EF269ADCBB}">
      <dsp:nvSpPr>
        <dsp:cNvPr id="0" name=""/>
        <dsp:cNvSpPr/>
      </dsp:nvSpPr>
      <dsp:spPr>
        <a:xfrm>
          <a:off x="5380002" y="220246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a:t>Joyeuse surprise de changement de plateforme au milieu du processus</a:t>
          </a:r>
          <a:endParaRPr lang="en-US" sz="1700" kern="1200"/>
        </a:p>
      </dsp:txBody>
      <dsp:txXfrm>
        <a:off x="5380002" y="2202462"/>
        <a:ext cx="2444055" cy="1466433"/>
      </dsp:txXfrm>
    </dsp:sp>
    <dsp:sp modelId="{286277FF-0230-42ED-9276-F3A1390E4DCF}">
      <dsp:nvSpPr>
        <dsp:cNvPr id="0" name=""/>
        <dsp:cNvSpPr/>
      </dsp:nvSpPr>
      <dsp:spPr>
        <a:xfrm>
          <a:off x="8068463" y="220246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a:t>Deux familiarisations logiciel plutôt qu’une – pour le mieux</a:t>
          </a:r>
          <a:endParaRPr lang="en-US" sz="1700" kern="1200"/>
        </a:p>
      </dsp:txBody>
      <dsp:txXfrm>
        <a:off x="8068463" y="2202462"/>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1E2188A-CD17-4E3E-AB0E-7A5017BF1B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id="{C823D623-433B-4523-9829-805747DBC3C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DCD696A-AFEF-4219-BF67-EA0FC81FFBF3}" type="datetime1">
              <a:rPr lang="fr-FR" smtClean="0"/>
              <a:t>09/05/2022</a:t>
            </a:fld>
            <a:endParaRPr lang="fr-FR" dirty="0"/>
          </a:p>
        </p:txBody>
      </p:sp>
      <p:sp>
        <p:nvSpPr>
          <p:cNvPr id="4" name="Espace réservé du pied de page 3">
            <a:extLst>
              <a:ext uri="{FF2B5EF4-FFF2-40B4-BE49-F238E27FC236}">
                <a16:creationId xmlns:a16="http://schemas.microsoft.com/office/drawing/2014/main" id="{9F2A1CC4-7C05-4403-B82F-FA1957CDFA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3B9769E3-387F-4E51-9B72-40457A518A3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7460E3B-D3A0-4EBC-BAC3-B01E8FF895A8}" type="slidenum">
              <a:rPr lang="fr-FR" smtClean="0"/>
              <a:t>‹N°›</a:t>
            </a:fld>
            <a:endParaRPr lang="fr-FR"/>
          </a:p>
        </p:txBody>
      </p:sp>
    </p:spTree>
    <p:extLst>
      <p:ext uri="{BB962C8B-B14F-4D97-AF65-F5344CB8AC3E}">
        <p14:creationId xmlns:p14="http://schemas.microsoft.com/office/powerpoint/2010/main" val="20501585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8A7B7-E8D4-4C84-9E19-5B2C3E2EB3CB}" type="datetime1">
              <a:rPr lang="fr-FR" smtClean="0"/>
              <a:pPr/>
              <a:t>09/05/2022</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dirty="0"/>
              <a:t>Modifiez les styles du texte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D0EDF81-139F-488C-872B-4720FBA6BF98}" type="slidenum">
              <a:rPr lang="fr-FR" noProof="0" smtClean="0"/>
              <a:t>‹N°›</a:t>
            </a:fld>
            <a:endParaRPr lang="fr-FR" noProof="0"/>
          </a:p>
        </p:txBody>
      </p:sp>
    </p:spTree>
    <p:extLst>
      <p:ext uri="{BB962C8B-B14F-4D97-AF65-F5344CB8AC3E}">
        <p14:creationId xmlns:p14="http://schemas.microsoft.com/office/powerpoint/2010/main" val="34647072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0D0EDF81-139F-488C-872B-4720FBA6BF98}" type="slidenum">
              <a:rPr lang="fr-FR" smtClean="0"/>
              <a:t>1</a:t>
            </a:fld>
            <a:endParaRPr lang="fr-FR"/>
          </a:p>
        </p:txBody>
      </p:sp>
    </p:spTree>
    <p:extLst>
      <p:ext uri="{BB962C8B-B14F-4D97-AF65-F5344CB8AC3E}">
        <p14:creationId xmlns:p14="http://schemas.microsoft.com/office/powerpoint/2010/main" val="811327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r>
              <a:rPr lang="fr-FR"/>
              <a:t>(il n’existe pas d’ID de concepteur, car ils reposaient sur les diapositives de masque par défaut déjà présentes dans l’argumentaire. </a:t>
            </a:r>
          </a:p>
        </p:txBody>
      </p:sp>
      <p:sp>
        <p:nvSpPr>
          <p:cNvPr id="4" name="Espace réservé du numéro de diapositive 3"/>
          <p:cNvSpPr>
            <a:spLocks noGrp="1"/>
          </p:cNvSpPr>
          <p:nvPr>
            <p:ph type="sldNum" sz="quarter" idx="5"/>
          </p:nvPr>
        </p:nvSpPr>
        <p:spPr/>
        <p:txBody>
          <a:bodyPr rtlCol="0"/>
          <a:lstStyle/>
          <a:p>
            <a:pPr rtl="0"/>
            <a:fld id="{0D0EDF81-139F-488C-872B-4720FBA6BF98}" type="slidenum">
              <a:rPr lang="fr-FR" smtClean="0"/>
              <a:t>18</a:t>
            </a:fld>
            <a:endParaRPr lang="fr-FR"/>
          </a:p>
        </p:txBody>
      </p:sp>
    </p:spTree>
    <p:extLst>
      <p:ext uri="{BB962C8B-B14F-4D97-AF65-F5344CB8AC3E}">
        <p14:creationId xmlns:p14="http://schemas.microsoft.com/office/powerpoint/2010/main" val="3531483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r>
              <a:rPr lang="fr-FR"/>
              <a:t>(il n’existe pas d’ID de concepteur, car ils reposaient sur les diapositives de masque par défaut déjà présentes dans l’argumentaire. </a:t>
            </a:r>
          </a:p>
        </p:txBody>
      </p:sp>
      <p:sp>
        <p:nvSpPr>
          <p:cNvPr id="4" name="Espace réservé du numéro de diapositive 3"/>
          <p:cNvSpPr>
            <a:spLocks noGrp="1"/>
          </p:cNvSpPr>
          <p:nvPr>
            <p:ph type="sldNum" sz="quarter" idx="5"/>
          </p:nvPr>
        </p:nvSpPr>
        <p:spPr/>
        <p:txBody>
          <a:bodyPr rtlCol="0"/>
          <a:lstStyle/>
          <a:p>
            <a:pPr rtl="0"/>
            <a:fld id="{0D0EDF81-139F-488C-872B-4720FBA6BF98}" type="slidenum">
              <a:rPr lang="fr-FR" smtClean="0"/>
              <a:t>19</a:t>
            </a:fld>
            <a:endParaRPr lang="fr-FR"/>
          </a:p>
        </p:txBody>
      </p:sp>
    </p:spTree>
    <p:extLst>
      <p:ext uri="{BB962C8B-B14F-4D97-AF65-F5344CB8AC3E}">
        <p14:creationId xmlns:p14="http://schemas.microsoft.com/office/powerpoint/2010/main" val="2699444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r>
              <a:rPr lang="fr-FR"/>
              <a:t>(il n’existe pas d’ID de concepteur, car ils reposaient sur les diapositives de masque par défaut déjà présentes dans l’argumentaire. </a:t>
            </a:r>
          </a:p>
        </p:txBody>
      </p:sp>
      <p:sp>
        <p:nvSpPr>
          <p:cNvPr id="4" name="Espace réservé du numéro de diapositive 3"/>
          <p:cNvSpPr>
            <a:spLocks noGrp="1"/>
          </p:cNvSpPr>
          <p:nvPr>
            <p:ph type="sldNum" sz="quarter" idx="5"/>
          </p:nvPr>
        </p:nvSpPr>
        <p:spPr/>
        <p:txBody>
          <a:bodyPr rtlCol="0"/>
          <a:lstStyle/>
          <a:p>
            <a:pPr rtl="0"/>
            <a:fld id="{0D0EDF81-139F-488C-872B-4720FBA6BF98}" type="slidenum">
              <a:rPr lang="fr-FR" smtClean="0"/>
              <a:t>20</a:t>
            </a:fld>
            <a:endParaRPr lang="fr-FR"/>
          </a:p>
        </p:txBody>
      </p:sp>
    </p:spTree>
    <p:extLst>
      <p:ext uri="{BB962C8B-B14F-4D97-AF65-F5344CB8AC3E}">
        <p14:creationId xmlns:p14="http://schemas.microsoft.com/office/powerpoint/2010/main" val="3369612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r>
              <a:rPr lang="fr-FR"/>
              <a:t>(il n’existe pas d’ID de concepteur, car ils reposaient sur les diapositives de masque par défaut déjà présentes dans l’argumentaire. </a:t>
            </a:r>
          </a:p>
        </p:txBody>
      </p:sp>
      <p:sp>
        <p:nvSpPr>
          <p:cNvPr id="4" name="Espace réservé du numéro de diapositive 3"/>
          <p:cNvSpPr>
            <a:spLocks noGrp="1"/>
          </p:cNvSpPr>
          <p:nvPr>
            <p:ph type="sldNum" sz="quarter" idx="5"/>
          </p:nvPr>
        </p:nvSpPr>
        <p:spPr/>
        <p:txBody>
          <a:bodyPr rtlCol="0"/>
          <a:lstStyle/>
          <a:p>
            <a:pPr rtl="0"/>
            <a:fld id="{0D0EDF81-139F-488C-872B-4720FBA6BF98}" type="slidenum">
              <a:rPr lang="fr-FR" smtClean="0"/>
              <a:t>21</a:t>
            </a:fld>
            <a:endParaRPr lang="fr-FR"/>
          </a:p>
        </p:txBody>
      </p:sp>
    </p:spTree>
    <p:extLst>
      <p:ext uri="{BB962C8B-B14F-4D97-AF65-F5344CB8AC3E}">
        <p14:creationId xmlns:p14="http://schemas.microsoft.com/office/powerpoint/2010/main" val="2069577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0D0EDF81-139F-488C-872B-4720FBA6BF98}" type="slidenum">
              <a:rPr lang="fr-FR" smtClean="0"/>
              <a:t>31</a:t>
            </a:fld>
            <a:endParaRPr lang="fr-FR"/>
          </a:p>
        </p:txBody>
      </p:sp>
    </p:spTree>
    <p:extLst>
      <p:ext uri="{BB962C8B-B14F-4D97-AF65-F5344CB8AC3E}">
        <p14:creationId xmlns:p14="http://schemas.microsoft.com/office/powerpoint/2010/main" val="1433343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0D0EDF81-139F-488C-872B-4720FBA6BF98}" type="slidenum">
              <a:rPr lang="fr-FR" smtClean="0"/>
              <a:t>3</a:t>
            </a:fld>
            <a:endParaRPr lang="fr-FR"/>
          </a:p>
        </p:txBody>
      </p:sp>
    </p:spTree>
    <p:extLst>
      <p:ext uri="{BB962C8B-B14F-4D97-AF65-F5344CB8AC3E}">
        <p14:creationId xmlns:p14="http://schemas.microsoft.com/office/powerpoint/2010/main" val="2245800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Dans cette partie du cours, j’explique</a:t>
            </a:r>
            <a:r>
              <a:rPr lang="fr-FR" baseline="0" dirty="0"/>
              <a:t> pourquoi la place des TIC devient très importante dans la recherche en santé et en sciences sociales aujourd’hui, puis présente l’étude </a:t>
            </a:r>
            <a:r>
              <a:rPr lang="fr-FR" baseline="0" dirty="0" err="1"/>
              <a:t>Mi-TIC</a:t>
            </a:r>
            <a:r>
              <a:rPr lang="fr-FR" baseline="0" dirty="0"/>
              <a:t> subventionnée par le FNS, que nous réalisons avec Christelle </a:t>
            </a:r>
            <a:r>
              <a:rPr lang="fr-FR" baseline="0" dirty="0" err="1"/>
              <a:t>Kaech</a:t>
            </a:r>
            <a:r>
              <a:rPr lang="fr-FR" baseline="0" dirty="0"/>
              <a:t>, Caroline </a:t>
            </a:r>
            <a:r>
              <a:rPr lang="fr-FR" baseline="0" dirty="0" err="1"/>
              <a:t>Chautems</a:t>
            </a:r>
            <a:r>
              <a:rPr lang="fr-FR" baseline="0" dirty="0"/>
              <a:t> et moi-même et durant laquelle </a:t>
            </a:r>
            <a:r>
              <a:rPr lang="fr-FR" baseline="0" dirty="0" err="1"/>
              <a:t>Méodie</a:t>
            </a:r>
            <a:r>
              <a:rPr lang="fr-FR" baseline="0" dirty="0"/>
              <a:t> Galvez et Eva </a:t>
            </a:r>
            <a:r>
              <a:rPr lang="fr-FR" baseline="0" dirty="0" err="1"/>
              <a:t>Ferec</a:t>
            </a:r>
            <a:r>
              <a:rPr lang="fr-FR" baseline="0" dirty="0"/>
              <a:t> font leur travail de </a:t>
            </a:r>
            <a:r>
              <a:rPr lang="fr-FR" baseline="0" dirty="0" err="1"/>
              <a:t>Bachelor</a:t>
            </a:r>
            <a:r>
              <a:rPr lang="fr-FR" baseline="0"/>
              <a:t>.</a:t>
            </a:r>
            <a:endParaRPr lang="fr-FR"/>
          </a:p>
        </p:txBody>
      </p:sp>
      <p:sp>
        <p:nvSpPr>
          <p:cNvPr id="4" name="Espace réservé du numéro de diapositive 3"/>
          <p:cNvSpPr>
            <a:spLocks noGrp="1"/>
          </p:cNvSpPr>
          <p:nvPr>
            <p:ph type="sldNum" sz="quarter" idx="10"/>
          </p:nvPr>
        </p:nvSpPr>
        <p:spPr/>
        <p:txBody>
          <a:bodyPr/>
          <a:lstStyle/>
          <a:p>
            <a:fld id="{12884DD6-CDF8-2445-961D-10A65D9B2417}" type="slidenum">
              <a:rPr lang="fr-FR" smtClean="0"/>
              <a:t>5</a:t>
            </a:fld>
            <a:endParaRPr lang="fr-FR"/>
          </a:p>
        </p:txBody>
      </p:sp>
    </p:spTree>
    <p:extLst>
      <p:ext uri="{BB962C8B-B14F-4D97-AF65-F5344CB8AC3E}">
        <p14:creationId xmlns:p14="http://schemas.microsoft.com/office/powerpoint/2010/main" val="4203803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0D0EDF81-139F-488C-872B-4720FBA6BF98}" type="slidenum">
              <a:rPr lang="fr-FR" smtClean="0"/>
              <a:t>10</a:t>
            </a:fld>
            <a:endParaRPr lang="fr-FR"/>
          </a:p>
        </p:txBody>
      </p:sp>
    </p:spTree>
    <p:extLst>
      <p:ext uri="{BB962C8B-B14F-4D97-AF65-F5344CB8AC3E}">
        <p14:creationId xmlns:p14="http://schemas.microsoft.com/office/powerpoint/2010/main" val="2745833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0D0EDF81-139F-488C-872B-4720FBA6BF98}" type="slidenum">
              <a:rPr lang="fr-FR" smtClean="0"/>
              <a:t>11</a:t>
            </a:fld>
            <a:endParaRPr lang="fr-FR"/>
          </a:p>
        </p:txBody>
      </p:sp>
    </p:spTree>
    <p:extLst>
      <p:ext uri="{BB962C8B-B14F-4D97-AF65-F5344CB8AC3E}">
        <p14:creationId xmlns:p14="http://schemas.microsoft.com/office/powerpoint/2010/main" val="162015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0D0EDF81-139F-488C-872B-4720FBA6BF98}" type="slidenum">
              <a:rPr lang="fr-FR" smtClean="0"/>
              <a:t>13</a:t>
            </a:fld>
            <a:endParaRPr lang="fr-FR"/>
          </a:p>
        </p:txBody>
      </p:sp>
    </p:spTree>
    <p:extLst>
      <p:ext uri="{BB962C8B-B14F-4D97-AF65-F5344CB8AC3E}">
        <p14:creationId xmlns:p14="http://schemas.microsoft.com/office/powerpoint/2010/main" val="1644196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0D0EDF81-139F-488C-872B-4720FBA6BF98}" type="slidenum">
              <a:rPr lang="fr-FR" smtClean="0"/>
              <a:t>14</a:t>
            </a:fld>
            <a:endParaRPr lang="fr-FR"/>
          </a:p>
        </p:txBody>
      </p:sp>
    </p:spTree>
    <p:extLst>
      <p:ext uri="{BB962C8B-B14F-4D97-AF65-F5344CB8AC3E}">
        <p14:creationId xmlns:p14="http://schemas.microsoft.com/office/powerpoint/2010/main" val="78063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0D0EDF81-139F-488C-872B-4720FBA6BF98}" type="slidenum">
              <a:rPr lang="fr-FR" smtClean="0"/>
              <a:t>15</a:t>
            </a:fld>
            <a:endParaRPr lang="fr-FR"/>
          </a:p>
        </p:txBody>
      </p:sp>
    </p:spTree>
    <p:extLst>
      <p:ext uri="{BB962C8B-B14F-4D97-AF65-F5344CB8AC3E}">
        <p14:creationId xmlns:p14="http://schemas.microsoft.com/office/powerpoint/2010/main" val="3170811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0D0EDF81-139F-488C-872B-4720FBA6BF98}" type="slidenum">
              <a:rPr lang="fr-FR" smtClean="0"/>
              <a:t>16</a:t>
            </a:fld>
            <a:endParaRPr lang="fr-FR"/>
          </a:p>
        </p:txBody>
      </p:sp>
    </p:spTree>
    <p:extLst>
      <p:ext uri="{BB962C8B-B14F-4D97-AF65-F5344CB8AC3E}">
        <p14:creationId xmlns:p14="http://schemas.microsoft.com/office/powerpoint/2010/main" val="811988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Forme libre : Forme 8" descr="Tag=AccentColor&#10;Flavor=Light&#10;Target=Fill">
            <a:extLst>
              <a:ext uri="{FF2B5EF4-FFF2-40B4-BE49-F238E27FC236}">
                <a16:creationId xmlns:a16="http://schemas.microsoft.com/office/drawing/2014/main" id="{715158DF-2C56-472E-AC48-47E20552FA19}"/>
              </a:ext>
            </a:extLst>
          </p:cNvPr>
          <p:cNvSpPr/>
          <p:nvPr userDrawn="1"/>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a:p>
        </p:txBody>
      </p:sp>
      <p:sp>
        <p:nvSpPr>
          <p:cNvPr id="2" name="Titre 1">
            <a:extLst>
              <a:ext uri="{FF2B5EF4-FFF2-40B4-BE49-F238E27FC236}">
                <a16:creationId xmlns:a16="http://schemas.microsoft.com/office/drawing/2014/main" id="{807094A5-EB6F-441D-88F8-CD7A30C84707}"/>
              </a:ext>
            </a:extLst>
          </p:cNvPr>
          <p:cNvSpPr>
            <a:spLocks noGrp="1"/>
          </p:cNvSpPr>
          <p:nvPr>
            <p:ph type="ctrTitle"/>
          </p:nvPr>
        </p:nvSpPr>
        <p:spPr>
          <a:xfrm>
            <a:off x="932688" y="1673352"/>
            <a:ext cx="5596128" cy="3511296"/>
          </a:xfrm>
        </p:spPr>
        <p:txBody>
          <a:bodyPr rtlCol="0" anchor="ctr">
            <a:normAutofit/>
          </a:bodyPr>
          <a:lstStyle>
            <a:lvl1pPr algn="l">
              <a:lnSpc>
                <a:spcPct val="100000"/>
              </a:lnSpc>
              <a:defRPr sz="4800">
                <a:solidFill>
                  <a:schemeClr val="bg1"/>
                </a:solidFill>
              </a:defRPr>
            </a:lvl1pPr>
          </a:lstStyle>
          <a:p>
            <a:pPr rtl="0"/>
            <a:r>
              <a:rPr lang="fr-FR" noProof="0"/>
              <a:t>Modifiez le style du titre</a:t>
            </a:r>
          </a:p>
        </p:txBody>
      </p:sp>
      <p:sp>
        <p:nvSpPr>
          <p:cNvPr id="3" name="Sous-titre 2">
            <a:extLst>
              <a:ext uri="{FF2B5EF4-FFF2-40B4-BE49-F238E27FC236}">
                <a16:creationId xmlns:a16="http://schemas.microsoft.com/office/drawing/2014/main" id="{1C7CE1E3-3929-42A6-81B7-056BD88EF353}"/>
              </a:ext>
            </a:extLst>
          </p:cNvPr>
          <p:cNvSpPr>
            <a:spLocks noGrp="1"/>
          </p:cNvSpPr>
          <p:nvPr>
            <p:ph type="subTitle" idx="1"/>
          </p:nvPr>
        </p:nvSpPr>
        <p:spPr>
          <a:xfrm>
            <a:off x="8110728" y="1674546"/>
            <a:ext cx="3401568" cy="3508908"/>
          </a:xfrm>
        </p:spPr>
        <p:txBody>
          <a:bodyPr rtlCol="0"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p>
        </p:txBody>
      </p:sp>
    </p:spTree>
    <p:extLst>
      <p:ext uri="{BB962C8B-B14F-4D97-AF65-F5344CB8AC3E}">
        <p14:creationId xmlns:p14="http://schemas.microsoft.com/office/powerpoint/2010/main" val="8801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lonne de comparaison 3">
    <p:spTree>
      <p:nvGrpSpPr>
        <p:cNvPr id="1" name=""/>
        <p:cNvGrpSpPr/>
        <p:nvPr/>
      </p:nvGrpSpPr>
      <p:grpSpPr>
        <a:xfrm>
          <a:off x="0" y="0"/>
          <a:ext cx="0" cy="0"/>
          <a:chOff x="0" y="0"/>
          <a:chExt cx="0" cy="0"/>
        </a:xfrm>
      </p:grpSpPr>
      <p:sp>
        <p:nvSpPr>
          <p:cNvPr id="10" name="Forme libre : Form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fr-FR" noProof="0"/>
          </a:p>
        </p:txBody>
      </p:sp>
      <p:sp>
        <p:nvSpPr>
          <p:cNvPr id="2" name="Titr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rtlCol="0">
            <a:normAutofit/>
          </a:bodyPr>
          <a:lstStyle>
            <a:lvl1pPr>
              <a:defRPr sz="4000"/>
            </a:lvl1pPr>
          </a:lstStyle>
          <a:p>
            <a:pPr rtl="0"/>
            <a:r>
              <a:rPr lang="fr-FR" noProof="0"/>
              <a:t>Modifiez le style du titre</a:t>
            </a:r>
          </a:p>
        </p:txBody>
      </p:sp>
      <p:sp>
        <p:nvSpPr>
          <p:cNvPr id="3" name="Espace réservé du texte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4" name="Espace réservé du contenu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4541520"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6" name="Espace réservé du contenu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e la date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pPr rtl="0"/>
            <a:r>
              <a:rPr lang="fr-FR" noProof="0"/>
              <a:t>03/09/20XX</a:t>
            </a:r>
          </a:p>
        </p:txBody>
      </p:sp>
      <p:sp>
        <p:nvSpPr>
          <p:cNvPr id="8" name="Espace réservé du pied de page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pPr rtl="0"/>
            <a:r>
              <a:rPr lang="fr-FR" noProof="0"/>
              <a:t>Titre de la présentation</a:t>
            </a:r>
          </a:p>
        </p:txBody>
      </p:sp>
      <p:sp>
        <p:nvSpPr>
          <p:cNvPr id="9" name="Espace réservé du numéro de diapositive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pPr rtl="0"/>
            <a:fld id="{B9713C8C-8E70-45D5-AE59-23E60168254E}" type="slidenum">
              <a:rPr lang="fr-FR" noProof="0" smtClean="0"/>
              <a:t>‹N°›</a:t>
            </a:fld>
            <a:endParaRPr lang="fr-FR" noProof="0"/>
          </a:p>
        </p:txBody>
      </p:sp>
      <p:sp>
        <p:nvSpPr>
          <p:cNvPr id="11" name="Espace réservé du texte 4">
            <a:extLst>
              <a:ext uri="{FF2B5EF4-FFF2-40B4-BE49-F238E27FC236}">
                <a16:creationId xmlns:a16="http://schemas.microsoft.com/office/drawing/2014/main" id="{B4B72819-870F-4CC8-9DEF-58C3AB4CD685}"/>
              </a:ext>
            </a:extLst>
          </p:cNvPr>
          <p:cNvSpPr>
            <a:spLocks noGrp="1"/>
          </p:cNvSpPr>
          <p:nvPr>
            <p:ph type="body" sz="quarter" idx="13" hasCustomPrompt="1"/>
          </p:nvPr>
        </p:nvSpPr>
        <p:spPr>
          <a:xfrm>
            <a:off x="8243252"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12" name="Espace réservé du contenu 5">
            <a:extLst>
              <a:ext uri="{FF2B5EF4-FFF2-40B4-BE49-F238E27FC236}">
                <a16:creationId xmlns:a16="http://schemas.microsoft.com/office/drawing/2014/main" id="{D7812E9D-BE2A-41F4-AA15-DC0B8C56AE77}"/>
              </a:ext>
            </a:extLst>
          </p:cNvPr>
          <p:cNvSpPr>
            <a:spLocks noGrp="1"/>
          </p:cNvSpPr>
          <p:nvPr>
            <p:ph sz="quarter" idx="14" hasCustomPrompt="1"/>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237611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contenu avec 2 images">
    <p:spTree>
      <p:nvGrpSpPr>
        <p:cNvPr id="1" name=""/>
        <p:cNvGrpSpPr/>
        <p:nvPr/>
      </p:nvGrpSpPr>
      <p:grpSpPr>
        <a:xfrm>
          <a:off x="0" y="0"/>
          <a:ext cx="0" cy="0"/>
          <a:chOff x="0" y="0"/>
          <a:chExt cx="0" cy="0"/>
        </a:xfrm>
      </p:grpSpPr>
      <p:sp>
        <p:nvSpPr>
          <p:cNvPr id="17" name="Espace réservé d’image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fr-FR" noProof="0"/>
              <a:t>Cliquez sur l'icône pour ajouter une image</a:t>
            </a:r>
          </a:p>
        </p:txBody>
      </p:sp>
      <p:sp>
        <p:nvSpPr>
          <p:cNvPr id="16" name="Espace réservé d’image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fr-FR" noProof="0"/>
              <a:t>Cliquez sur l'icône pour ajouter une image</a:t>
            </a:r>
          </a:p>
        </p:txBody>
      </p:sp>
      <p:sp>
        <p:nvSpPr>
          <p:cNvPr id="2" name="Titre 1">
            <a:extLst>
              <a:ext uri="{FF2B5EF4-FFF2-40B4-BE49-F238E27FC236}">
                <a16:creationId xmlns:a16="http://schemas.microsoft.com/office/drawing/2014/main" id="{26030E26-A86A-417A-AA64-699AA8DD3DA5}"/>
              </a:ext>
            </a:extLst>
          </p:cNvPr>
          <p:cNvSpPr>
            <a:spLocks noGrp="1"/>
          </p:cNvSpPr>
          <p:nvPr>
            <p:ph type="title"/>
          </p:nvPr>
        </p:nvSpPr>
        <p:spPr>
          <a:xfrm>
            <a:off x="6739128" y="365760"/>
            <a:ext cx="4617720" cy="2578608"/>
          </a:xfrm>
        </p:spPr>
        <p:txBody>
          <a:bodyPr rtlCol="0" anchor="b">
            <a:normAutofit/>
          </a:bodyPr>
          <a:lstStyle>
            <a:lvl1pPr>
              <a:defRPr sz="4000"/>
            </a:lvl1pPr>
          </a:lstStyle>
          <a:p>
            <a:pPr rtl="0"/>
            <a:r>
              <a:rPr lang="fr-FR" noProof="0"/>
              <a:t>Modifiez le style du titre</a:t>
            </a:r>
          </a:p>
        </p:txBody>
      </p:sp>
      <p:sp>
        <p:nvSpPr>
          <p:cNvPr id="3" name="Espace réservé du contenu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p:txBody>
      </p:sp>
      <p:sp>
        <p:nvSpPr>
          <p:cNvPr id="5" name="Espace réservé du pied de page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pPr algn="l" rtl="0"/>
            <a:r>
              <a:rPr lang="fr-FR" noProof="0"/>
              <a:t>Titre de la présentation</a:t>
            </a:r>
          </a:p>
        </p:txBody>
      </p:sp>
      <p:sp>
        <p:nvSpPr>
          <p:cNvPr id="6" name="Espace réservé du numéro de diapositive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pPr rtl="0"/>
            <a:fld id="{B9713C8C-8E70-45D5-AE59-23E60168254E}" type="slidenum">
              <a:rPr lang="fr-FR" noProof="0" smtClean="0"/>
              <a:t>‹N°›</a:t>
            </a:fld>
            <a:endParaRPr lang="fr-FR" noProof="0"/>
          </a:p>
        </p:txBody>
      </p:sp>
    </p:spTree>
    <p:extLst>
      <p:ext uri="{BB962C8B-B14F-4D97-AF65-F5344CB8AC3E}">
        <p14:creationId xmlns:p14="http://schemas.microsoft.com/office/powerpoint/2010/main" val="1554462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ermeture">
    <p:spTree>
      <p:nvGrpSpPr>
        <p:cNvPr id="1" name=""/>
        <p:cNvGrpSpPr/>
        <p:nvPr/>
      </p:nvGrpSpPr>
      <p:grpSpPr>
        <a:xfrm>
          <a:off x="0" y="0"/>
          <a:ext cx="0" cy="0"/>
          <a:chOff x="0" y="0"/>
          <a:chExt cx="0" cy="0"/>
        </a:xfrm>
      </p:grpSpPr>
      <p:sp>
        <p:nvSpPr>
          <p:cNvPr id="17" name="Espace réservé d’image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fr-FR" noProof="0"/>
              <a:t>Cliquez sur l'icône pour ajouter une image</a:t>
            </a:r>
          </a:p>
        </p:txBody>
      </p:sp>
      <p:sp>
        <p:nvSpPr>
          <p:cNvPr id="18" name="Espace réservé d’image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fr-FR" noProof="0"/>
              <a:t>Cliquez sur l'icône pour ajouter une image</a:t>
            </a:r>
          </a:p>
        </p:txBody>
      </p:sp>
      <p:sp>
        <p:nvSpPr>
          <p:cNvPr id="5" name="Titre 4">
            <a:extLst>
              <a:ext uri="{FF2B5EF4-FFF2-40B4-BE49-F238E27FC236}">
                <a16:creationId xmlns:a16="http://schemas.microsoft.com/office/drawing/2014/main" id="{BF79A6B6-B6BD-4F17-8EDF-3CBD83B5A3C4}"/>
              </a:ext>
            </a:extLst>
          </p:cNvPr>
          <p:cNvSpPr>
            <a:spLocks noGrp="1"/>
          </p:cNvSpPr>
          <p:nvPr>
            <p:ph type="title"/>
          </p:nvPr>
        </p:nvSpPr>
        <p:spPr>
          <a:xfrm>
            <a:off x="838200" y="365124"/>
            <a:ext cx="4443984" cy="2139696"/>
          </a:xfrm>
        </p:spPr>
        <p:txBody>
          <a:bodyPr rtlCol="0" anchor="b"/>
          <a:lstStyle>
            <a:lvl1pPr>
              <a:defRPr sz="4000"/>
            </a:lvl1pPr>
          </a:lstStyle>
          <a:p>
            <a:pPr rtl="0"/>
            <a:r>
              <a:rPr lang="fr-FR" noProof="0"/>
              <a:t>Modifiez le style du titre</a:t>
            </a:r>
          </a:p>
        </p:txBody>
      </p:sp>
      <p:sp>
        <p:nvSpPr>
          <p:cNvPr id="7" name="Espace réservé du texte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fr-FR" noProof="0"/>
              <a:t>Modifiez les styles du texte</a:t>
            </a:r>
          </a:p>
        </p:txBody>
      </p:sp>
      <p:sp>
        <p:nvSpPr>
          <p:cNvPr id="8" name="Espace réservé du texte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fr-FR" noProof="0"/>
              <a:t>Modifiez les styles du texte</a:t>
            </a:r>
          </a:p>
        </p:txBody>
      </p:sp>
      <p:sp>
        <p:nvSpPr>
          <p:cNvPr id="9" name="Espace réservé du texte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fr-FR" noProof="0"/>
              <a:t>Modifiez les styles du texte</a:t>
            </a:r>
          </a:p>
        </p:txBody>
      </p:sp>
    </p:spTree>
    <p:extLst>
      <p:ext uri="{BB962C8B-B14F-4D97-AF65-F5344CB8AC3E}">
        <p14:creationId xmlns:p14="http://schemas.microsoft.com/office/powerpoint/2010/main" val="4058976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7" name="Graphisme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pPr rtl="0"/>
            <a:endParaRPr lang="fr-FR" noProof="0"/>
          </a:p>
        </p:txBody>
      </p:sp>
      <p:sp>
        <p:nvSpPr>
          <p:cNvPr id="2" name="Titr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rtlCol="0" anchor="b">
            <a:normAutofit/>
          </a:bodyPr>
          <a:lstStyle>
            <a:lvl1pPr>
              <a:defRPr sz="4800"/>
            </a:lvl1pPr>
          </a:lstStyle>
          <a:p>
            <a:pPr rtl="0"/>
            <a:r>
              <a:rPr lang="fr-FR" noProof="0"/>
              <a:t>Modifiez le style du titre</a:t>
            </a:r>
          </a:p>
        </p:txBody>
      </p:sp>
      <p:sp>
        <p:nvSpPr>
          <p:cNvPr id="3" name="Espace réservé du texte 2">
            <a:extLst>
              <a:ext uri="{FF2B5EF4-FFF2-40B4-BE49-F238E27FC236}">
                <a16:creationId xmlns:a16="http://schemas.microsoft.com/office/drawing/2014/main" id="{BE8BBAC4-9088-44CF-BA2D-B8DD24FB5274}"/>
              </a:ext>
            </a:extLst>
          </p:cNvPr>
          <p:cNvSpPr>
            <a:spLocks noGrp="1"/>
          </p:cNvSpPr>
          <p:nvPr>
            <p:ph type="body" idx="1" hasCustomPrompt="1"/>
          </p:nvPr>
        </p:nvSpPr>
        <p:spPr>
          <a:xfrm>
            <a:off x="831850" y="4279392"/>
            <a:ext cx="5266944" cy="1500187"/>
          </a:xfrm>
        </p:spPr>
        <p:txBody>
          <a:bodyPr rtlCol="0"/>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a:t>Modifiez les styles du texte du masque</a:t>
            </a:r>
          </a:p>
        </p:txBody>
      </p:sp>
      <p:sp>
        <p:nvSpPr>
          <p:cNvPr id="4" name="Espace réservé de la date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pPr rtl="0"/>
            <a:r>
              <a:rPr lang="fr-FR" noProof="0"/>
              <a:t>03/09/20XX</a:t>
            </a:r>
          </a:p>
        </p:txBody>
      </p:sp>
      <p:sp>
        <p:nvSpPr>
          <p:cNvPr id="5" name="Espace réservé du pied de page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pPr rtl="0"/>
            <a:r>
              <a:rPr lang="fr-FR" noProof="0"/>
              <a:t>Titre de la présentation</a:t>
            </a:r>
          </a:p>
        </p:txBody>
      </p:sp>
      <p:sp>
        <p:nvSpPr>
          <p:cNvPr id="6" name="Espace réservé du numéro de diapositive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pPr rtl="0"/>
            <a:fld id="{B9713C8C-8E70-45D5-AE59-23E60168254E}" type="slidenum">
              <a:rPr lang="fr-FR" noProof="0" smtClean="0"/>
              <a:t>‹N°›</a:t>
            </a:fld>
            <a:endParaRPr lang="fr-FR" noProof="0"/>
          </a:p>
        </p:txBody>
      </p:sp>
    </p:spTree>
    <p:extLst>
      <p:ext uri="{BB962C8B-B14F-4D97-AF65-F5344CB8AC3E}">
        <p14:creationId xmlns:p14="http://schemas.microsoft.com/office/powerpoint/2010/main" val="3862530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pPr rtl="0"/>
            <a:r>
              <a:rPr lang="fr-FR" noProof="0"/>
              <a:t>03/09/20XX</a:t>
            </a:r>
          </a:p>
        </p:txBody>
      </p:sp>
      <p:sp>
        <p:nvSpPr>
          <p:cNvPr id="3" name="Espace réservé du pied de page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pPr rtl="0"/>
            <a:r>
              <a:rPr lang="fr-FR" noProof="0"/>
              <a:t>Titre de la présentation</a:t>
            </a:r>
          </a:p>
        </p:txBody>
      </p:sp>
      <p:sp>
        <p:nvSpPr>
          <p:cNvPr id="4" name="Espace réservé du numéro de diapositive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pPr rtl="0"/>
            <a:fld id="{B9713C8C-8E70-45D5-AE59-23E60168254E}" type="slidenum">
              <a:rPr lang="fr-FR" noProof="0" smtClean="0"/>
              <a:t>‹N°›</a:t>
            </a:fld>
            <a:endParaRPr lang="fr-FR" noProof="0"/>
          </a:p>
        </p:txBody>
      </p:sp>
    </p:spTree>
    <p:extLst>
      <p:ext uri="{BB962C8B-B14F-4D97-AF65-F5344CB8AC3E}">
        <p14:creationId xmlns:p14="http://schemas.microsoft.com/office/powerpoint/2010/main" val="4292733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Forme libre : Form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pPr rtl="0"/>
            <a:endParaRPr lang="fr-FR" noProof="0">
              <a:solidFill>
                <a:schemeClr val="tx1"/>
              </a:solidFill>
            </a:endParaRPr>
          </a:p>
        </p:txBody>
      </p:sp>
      <p:sp>
        <p:nvSpPr>
          <p:cNvPr id="2" name="Titr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rtlCol="0" anchor="b"/>
          <a:lstStyle>
            <a:lvl1pPr>
              <a:defRPr sz="3200"/>
            </a:lvl1pPr>
          </a:lstStyle>
          <a:p>
            <a:pPr rtl="0"/>
            <a:r>
              <a:rPr lang="fr-FR" noProof="0"/>
              <a:t>Modifiez le style du titre</a:t>
            </a:r>
          </a:p>
        </p:txBody>
      </p:sp>
      <p:sp>
        <p:nvSpPr>
          <p:cNvPr id="3" name="Espace réservé du contenu 2">
            <a:extLst>
              <a:ext uri="{FF2B5EF4-FFF2-40B4-BE49-F238E27FC236}">
                <a16:creationId xmlns:a16="http://schemas.microsoft.com/office/drawing/2014/main" id="{BF2FFC98-62A0-445A-BEDA-785BE925A1D8}"/>
              </a:ext>
            </a:extLst>
          </p:cNvPr>
          <p:cNvSpPr>
            <a:spLocks noGrp="1"/>
          </p:cNvSpPr>
          <p:nvPr>
            <p:ph idx="1" hasCustomPrompt="1"/>
          </p:nvPr>
        </p:nvSpPr>
        <p:spPr>
          <a:xfrm>
            <a:off x="7059168" y="640080"/>
            <a:ext cx="4489704" cy="5596128"/>
          </a:xfrm>
        </p:spPr>
        <p:txBody>
          <a:bodyPr rtlCol="0"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texte 3">
            <a:extLst>
              <a:ext uri="{FF2B5EF4-FFF2-40B4-BE49-F238E27FC236}">
                <a16:creationId xmlns:a16="http://schemas.microsoft.com/office/drawing/2014/main" id="{DB4D7827-8489-4EE4-88EE-16685FE6DE8A}"/>
              </a:ext>
            </a:extLst>
          </p:cNvPr>
          <p:cNvSpPr>
            <a:spLocks noGrp="1"/>
          </p:cNvSpPr>
          <p:nvPr>
            <p:ph type="body" sz="half" idx="2" hasCustomPrompt="1"/>
          </p:nvPr>
        </p:nvSpPr>
        <p:spPr>
          <a:xfrm>
            <a:off x="839788" y="3776472"/>
            <a:ext cx="3886200" cy="246888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de la date 4">
            <a:extLst>
              <a:ext uri="{FF2B5EF4-FFF2-40B4-BE49-F238E27FC236}">
                <a16:creationId xmlns:a16="http://schemas.microsoft.com/office/drawing/2014/main" id="{8C33534F-EA91-4A50-B0F6-10D689E458EF}"/>
              </a:ext>
            </a:extLst>
          </p:cNvPr>
          <p:cNvSpPr>
            <a:spLocks noGrp="1"/>
          </p:cNvSpPr>
          <p:nvPr>
            <p:ph type="dt" sz="half" idx="10"/>
          </p:nvPr>
        </p:nvSpPr>
        <p:spPr/>
        <p:txBody>
          <a:bodyPr rtlCol="0"/>
          <a:lstStyle/>
          <a:p>
            <a:pPr rtl="0"/>
            <a:r>
              <a:rPr lang="fr-FR" noProof="0"/>
              <a:t>03/09/20XX</a:t>
            </a:r>
          </a:p>
        </p:txBody>
      </p:sp>
      <p:sp>
        <p:nvSpPr>
          <p:cNvPr id="6" name="Espace réservé du pied de page 5">
            <a:extLst>
              <a:ext uri="{FF2B5EF4-FFF2-40B4-BE49-F238E27FC236}">
                <a16:creationId xmlns:a16="http://schemas.microsoft.com/office/drawing/2014/main" id="{6C20F3F7-8B4B-4015-AA9C-109D05B2F146}"/>
              </a:ext>
            </a:extLst>
          </p:cNvPr>
          <p:cNvSpPr>
            <a:spLocks noGrp="1"/>
          </p:cNvSpPr>
          <p:nvPr>
            <p:ph type="ftr" sz="quarter" idx="11"/>
          </p:nvPr>
        </p:nvSpPr>
        <p:spPr/>
        <p:txBody>
          <a:bodyPr rtlCol="0"/>
          <a:lstStyle>
            <a:lvl1pPr algn="l">
              <a:defRPr/>
            </a:lvl1pPr>
          </a:lstStyle>
          <a:p>
            <a:pPr rtl="0"/>
            <a:r>
              <a:rPr lang="fr-FR" noProof="0"/>
              <a:t>Titre de la présentation</a:t>
            </a:r>
          </a:p>
        </p:txBody>
      </p:sp>
      <p:sp>
        <p:nvSpPr>
          <p:cNvPr id="7" name="Espace réservé du numéro de diapositive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rtlCol="0"/>
          <a:lstStyle/>
          <a:p>
            <a:pPr rtl="0"/>
            <a:fld id="{B9713C8C-8E70-45D5-AE59-23E60168254E}" type="slidenum">
              <a:rPr lang="fr-FR" noProof="0" smtClean="0"/>
              <a:t>‹N°›</a:t>
            </a:fld>
            <a:endParaRPr lang="fr-FR" noProof="0"/>
          </a:p>
        </p:txBody>
      </p:sp>
    </p:spTree>
    <p:extLst>
      <p:ext uri="{BB962C8B-B14F-4D97-AF65-F5344CB8AC3E}">
        <p14:creationId xmlns:p14="http://schemas.microsoft.com/office/powerpoint/2010/main" val="2907610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Graphisme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fr-FR" noProof="0"/>
          </a:p>
        </p:txBody>
      </p:sp>
      <p:sp>
        <p:nvSpPr>
          <p:cNvPr id="2" name="Titr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rtlCol="0" anchor="b"/>
          <a:lstStyle>
            <a:lvl1pPr algn="ctr">
              <a:defRPr sz="3200">
                <a:solidFill>
                  <a:schemeClr val="bg1"/>
                </a:solidFill>
              </a:defRPr>
            </a:lvl1pPr>
          </a:lstStyle>
          <a:p>
            <a:pPr rtl="0"/>
            <a:r>
              <a:rPr lang="fr-FR" noProof="0"/>
              <a:t>Modifiez le style du titre</a:t>
            </a:r>
          </a:p>
        </p:txBody>
      </p:sp>
      <p:sp>
        <p:nvSpPr>
          <p:cNvPr id="3" name="Espace réservé d’image 2">
            <a:extLst>
              <a:ext uri="{FF2B5EF4-FFF2-40B4-BE49-F238E27FC236}">
                <a16:creationId xmlns:a16="http://schemas.microsoft.com/office/drawing/2014/main" id="{9CD9D1F5-05CC-48F3-A314-315EF1703043}"/>
              </a:ext>
            </a:extLst>
          </p:cNvPr>
          <p:cNvSpPr>
            <a:spLocks noGrp="1"/>
          </p:cNvSpPr>
          <p:nvPr>
            <p:ph type="pic" idx="1" hasCustomPrompt="1"/>
          </p:nvPr>
        </p:nvSpPr>
        <p:spPr>
          <a:xfrm>
            <a:off x="6711696" y="640079"/>
            <a:ext cx="4837176" cy="5568696"/>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p>
        </p:txBody>
      </p:sp>
      <p:sp>
        <p:nvSpPr>
          <p:cNvPr id="4" name="Espace réservé du texte 3">
            <a:extLst>
              <a:ext uri="{FF2B5EF4-FFF2-40B4-BE49-F238E27FC236}">
                <a16:creationId xmlns:a16="http://schemas.microsoft.com/office/drawing/2014/main" id="{211807DE-1178-4BBB-89D8-9046239C2DE9}"/>
              </a:ext>
            </a:extLst>
          </p:cNvPr>
          <p:cNvSpPr>
            <a:spLocks noGrp="1"/>
          </p:cNvSpPr>
          <p:nvPr>
            <p:ph type="body" sz="half" idx="2" hasCustomPrompt="1"/>
          </p:nvPr>
        </p:nvSpPr>
        <p:spPr>
          <a:xfrm>
            <a:off x="1655064" y="4087368"/>
            <a:ext cx="3319272" cy="649224"/>
          </a:xfrm>
        </p:spPr>
        <p:txBody>
          <a:bodyPr rtlCol="0">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de la date 4">
            <a:extLst>
              <a:ext uri="{FF2B5EF4-FFF2-40B4-BE49-F238E27FC236}">
                <a16:creationId xmlns:a16="http://schemas.microsoft.com/office/drawing/2014/main" id="{3D48EA59-A1BC-48B7-9495-6D5C6035B14B}"/>
              </a:ext>
            </a:extLst>
          </p:cNvPr>
          <p:cNvSpPr>
            <a:spLocks noGrp="1"/>
          </p:cNvSpPr>
          <p:nvPr>
            <p:ph type="dt" sz="half" idx="10"/>
          </p:nvPr>
        </p:nvSpPr>
        <p:spPr/>
        <p:txBody>
          <a:bodyPr rtlCol="0"/>
          <a:lstStyle/>
          <a:p>
            <a:pPr rtl="0"/>
            <a:r>
              <a:rPr lang="fr-FR" noProof="0"/>
              <a:t>03/09/20XX</a:t>
            </a:r>
          </a:p>
        </p:txBody>
      </p:sp>
      <p:sp>
        <p:nvSpPr>
          <p:cNvPr id="6" name="Espace réservé du pied de page 5">
            <a:extLst>
              <a:ext uri="{FF2B5EF4-FFF2-40B4-BE49-F238E27FC236}">
                <a16:creationId xmlns:a16="http://schemas.microsoft.com/office/drawing/2014/main" id="{49F85A72-B50F-440E-AAD3-53C099F6D9B6}"/>
              </a:ext>
            </a:extLst>
          </p:cNvPr>
          <p:cNvSpPr>
            <a:spLocks noGrp="1"/>
          </p:cNvSpPr>
          <p:nvPr>
            <p:ph type="ftr" sz="quarter" idx="11"/>
          </p:nvPr>
        </p:nvSpPr>
        <p:spPr/>
        <p:txBody>
          <a:bodyPr rtlCol="0"/>
          <a:lstStyle/>
          <a:p>
            <a:pPr rtl="0"/>
            <a:r>
              <a:rPr lang="fr-FR" noProof="0"/>
              <a:t>Titre de la présentation</a:t>
            </a:r>
          </a:p>
        </p:txBody>
      </p:sp>
      <p:sp>
        <p:nvSpPr>
          <p:cNvPr id="7" name="Espace réservé du numéro de diapositive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rtlCol="0"/>
          <a:lstStyle/>
          <a:p>
            <a:pPr rtl="0"/>
            <a:fld id="{B9713C8C-8E70-45D5-AE59-23E60168254E}" type="slidenum">
              <a:rPr lang="fr-FR" noProof="0" smtClean="0"/>
              <a:t>‹N°›</a:t>
            </a:fld>
            <a:endParaRPr lang="fr-FR" noProof="0"/>
          </a:p>
        </p:txBody>
      </p:sp>
    </p:spTree>
    <p:extLst>
      <p:ext uri="{BB962C8B-B14F-4D97-AF65-F5344CB8AC3E}">
        <p14:creationId xmlns:p14="http://schemas.microsoft.com/office/powerpoint/2010/main" val="2406699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avec 4 images">
    <p:spTree>
      <p:nvGrpSpPr>
        <p:cNvPr id="1" name=""/>
        <p:cNvGrpSpPr/>
        <p:nvPr/>
      </p:nvGrpSpPr>
      <p:grpSpPr>
        <a:xfrm>
          <a:off x="0" y="0"/>
          <a:ext cx="0" cy="0"/>
          <a:chOff x="0" y="0"/>
          <a:chExt cx="0" cy="0"/>
        </a:xfrm>
      </p:grpSpPr>
      <p:sp>
        <p:nvSpPr>
          <p:cNvPr id="24" name="Espace réservé d’image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fr-FR" noProof="0"/>
              <a:t>Cliquez sur l'icône pour ajouter une image</a:t>
            </a:r>
          </a:p>
        </p:txBody>
      </p:sp>
      <p:sp>
        <p:nvSpPr>
          <p:cNvPr id="23" name="Espace réservé d’image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fr-FR" noProof="0"/>
              <a:t>Cliquez sur l'icône pour ajouter une image</a:t>
            </a:r>
          </a:p>
        </p:txBody>
      </p:sp>
      <p:sp>
        <p:nvSpPr>
          <p:cNvPr id="2" name="Titre 1">
            <a:extLst>
              <a:ext uri="{FF2B5EF4-FFF2-40B4-BE49-F238E27FC236}">
                <a16:creationId xmlns:a16="http://schemas.microsoft.com/office/drawing/2014/main" id="{26030E26-A86A-417A-AA64-699AA8DD3DA5}"/>
              </a:ext>
            </a:extLst>
          </p:cNvPr>
          <p:cNvSpPr>
            <a:spLocks noGrp="1"/>
          </p:cNvSpPr>
          <p:nvPr>
            <p:ph type="title"/>
          </p:nvPr>
        </p:nvSpPr>
        <p:spPr>
          <a:xfrm>
            <a:off x="838200" y="365125"/>
            <a:ext cx="3200400" cy="2103436"/>
          </a:xfrm>
        </p:spPr>
        <p:txBody>
          <a:bodyPr rtlCol="0">
            <a:normAutofit/>
          </a:bodyPr>
          <a:lstStyle>
            <a:lvl1pPr>
              <a:defRPr sz="4000"/>
            </a:lvl1pPr>
          </a:lstStyle>
          <a:p>
            <a:pPr rtl="0"/>
            <a:r>
              <a:rPr lang="fr-FR" noProof="0"/>
              <a:t>Modifiez le style du titre</a:t>
            </a:r>
          </a:p>
        </p:txBody>
      </p:sp>
      <p:sp>
        <p:nvSpPr>
          <p:cNvPr id="3" name="Espace réservé du contenu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p:txBody>
      </p:sp>
      <p:sp>
        <p:nvSpPr>
          <p:cNvPr id="5" name="Espace réservé du pied de page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pPr algn="l" rtl="0"/>
            <a:r>
              <a:rPr lang="fr-FR" noProof="0"/>
              <a:t>Titre de la présentation</a:t>
            </a:r>
          </a:p>
        </p:txBody>
      </p:sp>
      <p:sp>
        <p:nvSpPr>
          <p:cNvPr id="19" name="Espace réservé d’image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fr-FR" noProof="0"/>
              <a:t>Cliquez sur l'icône pour ajouter une image</a:t>
            </a:r>
          </a:p>
        </p:txBody>
      </p:sp>
      <p:sp>
        <p:nvSpPr>
          <p:cNvPr id="20" name="Espace réservé d’image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fr-FR" noProof="0"/>
              <a:t>Cliquez sur l'icône pour ajouter une image</a:t>
            </a:r>
          </a:p>
        </p:txBody>
      </p:sp>
    </p:spTree>
    <p:extLst>
      <p:ext uri="{BB962C8B-B14F-4D97-AF65-F5344CB8AC3E}">
        <p14:creationId xmlns:p14="http://schemas.microsoft.com/office/powerpoint/2010/main" val="3796646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9" name="Forme libre : Forme 8" descr="Tag=AccentColor&#10;Flavor=Light&#10;Target=Fill">
            <a:extLst>
              <a:ext uri="{FF2B5EF4-FFF2-40B4-BE49-F238E27FC236}">
                <a16:creationId xmlns:a16="http://schemas.microsoft.com/office/drawing/2014/main" id="{1531EA5B-7FC1-4088-B6D5-4395F4C1F3C8}"/>
              </a:ext>
            </a:extLst>
          </p:cNvPr>
          <p:cNvSpPr/>
          <p:nvPr userDrawn="1"/>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a:p>
        </p:txBody>
      </p:sp>
      <p:sp>
        <p:nvSpPr>
          <p:cNvPr id="2" name="Titre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fr-FR" noProof="0"/>
              <a:t>Titre</a:t>
            </a:r>
          </a:p>
        </p:txBody>
      </p:sp>
      <p:sp>
        <p:nvSpPr>
          <p:cNvPr id="4" name="Espace réservé de la date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pPr rtl="0"/>
            <a:r>
              <a:rPr lang="fr-FR" noProof="0"/>
              <a:t>03/09/20XX</a:t>
            </a:r>
          </a:p>
        </p:txBody>
      </p:sp>
      <p:sp>
        <p:nvSpPr>
          <p:cNvPr id="5" name="Espace réservé du pied de page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pPr rtl="0"/>
            <a:r>
              <a:rPr lang="fr-FR" noProof="0"/>
              <a:t>Titre de la présentation</a:t>
            </a:r>
          </a:p>
        </p:txBody>
      </p:sp>
      <p:sp>
        <p:nvSpPr>
          <p:cNvPr id="6" name="Espace réservé du numéro de diapositive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pPr rtl="0"/>
            <a:fld id="{B9713C8C-8E70-45D5-AE59-23E60168254E}" type="slidenum">
              <a:rPr lang="fr-FR" noProof="0" smtClean="0"/>
              <a:t>‹N°›</a:t>
            </a:fld>
            <a:endParaRPr lang="fr-FR" noProof="0"/>
          </a:p>
        </p:txBody>
      </p:sp>
      <p:sp>
        <p:nvSpPr>
          <p:cNvPr id="15" name="Espace réservé du contenu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fr-FR" noProof="0"/>
              <a:t>Modifiez les styles du texte</a:t>
            </a:r>
          </a:p>
        </p:txBody>
      </p:sp>
    </p:spTree>
    <p:extLst>
      <p:ext uri="{BB962C8B-B14F-4D97-AF65-F5344CB8AC3E}">
        <p14:creationId xmlns:p14="http://schemas.microsoft.com/office/powerpoint/2010/main" val="3655466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avec 2 images">
    <p:spTree>
      <p:nvGrpSpPr>
        <p:cNvPr id="1" name=""/>
        <p:cNvGrpSpPr/>
        <p:nvPr/>
      </p:nvGrpSpPr>
      <p:grpSpPr>
        <a:xfrm>
          <a:off x="0" y="0"/>
          <a:ext cx="0" cy="0"/>
          <a:chOff x="0" y="0"/>
          <a:chExt cx="0" cy="0"/>
        </a:xfrm>
      </p:grpSpPr>
      <p:sp>
        <p:nvSpPr>
          <p:cNvPr id="16" name="Espace réservé d’image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fr-FR" noProof="0"/>
              <a:t>Cliquez sur l'icône pour ajouter une image</a:t>
            </a:r>
          </a:p>
        </p:txBody>
      </p:sp>
      <p:sp>
        <p:nvSpPr>
          <p:cNvPr id="15" name="Espace réservé d’image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fr-FR" noProof="0"/>
              <a:t>Cliquez sur l'icône pour ajouter une image</a:t>
            </a:r>
          </a:p>
        </p:txBody>
      </p:sp>
      <p:sp>
        <p:nvSpPr>
          <p:cNvPr id="2" name="Titre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fr-FR" noProof="0"/>
              <a:t>Titre ici</a:t>
            </a:r>
          </a:p>
        </p:txBody>
      </p:sp>
      <p:sp>
        <p:nvSpPr>
          <p:cNvPr id="18" name="Sous-titre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Sous-titre</a:t>
            </a:r>
          </a:p>
        </p:txBody>
      </p:sp>
    </p:spTree>
    <p:extLst>
      <p:ext uri="{BB962C8B-B14F-4D97-AF65-F5344CB8AC3E}">
        <p14:creationId xmlns:p14="http://schemas.microsoft.com/office/powerpoint/2010/main" val="449278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Forme libre : Form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fr-FR" noProof="0"/>
          </a:p>
        </p:txBody>
      </p:sp>
      <p:sp>
        <p:nvSpPr>
          <p:cNvPr id="2" name="Titre 1">
            <a:extLst>
              <a:ext uri="{FF2B5EF4-FFF2-40B4-BE49-F238E27FC236}">
                <a16:creationId xmlns:a16="http://schemas.microsoft.com/office/drawing/2014/main" id="{26030E26-A86A-417A-AA64-699AA8DD3DA5}"/>
              </a:ext>
            </a:extLst>
          </p:cNvPr>
          <p:cNvSpPr>
            <a:spLocks noGrp="1"/>
          </p:cNvSpPr>
          <p:nvPr>
            <p:ph type="title"/>
          </p:nvPr>
        </p:nvSpPr>
        <p:spPr/>
        <p:txBody>
          <a:bodyPr rtlCol="0">
            <a:normAutofit/>
          </a:bodyPr>
          <a:lstStyle>
            <a:lvl1pPr>
              <a:defRPr sz="4000"/>
            </a:lvl1pPr>
          </a:lstStyle>
          <a:p>
            <a:pPr rtl="0"/>
            <a:r>
              <a:rPr lang="fr-FR" noProof="0"/>
              <a:t>Modifiez le style du titre</a:t>
            </a:r>
          </a:p>
        </p:txBody>
      </p:sp>
      <p:sp>
        <p:nvSpPr>
          <p:cNvPr id="3" name="Espace réservé du contenu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011680"/>
            <a:ext cx="10515600" cy="4160520"/>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a:extLst>
              <a:ext uri="{FF2B5EF4-FFF2-40B4-BE49-F238E27FC236}">
                <a16:creationId xmlns:a16="http://schemas.microsoft.com/office/drawing/2014/main" id="{70BAE770-8363-44CD-8A22-AB26C5C5361B}"/>
              </a:ext>
            </a:extLst>
          </p:cNvPr>
          <p:cNvSpPr>
            <a:spLocks noGrp="1"/>
          </p:cNvSpPr>
          <p:nvPr>
            <p:ph type="dt" sz="half" idx="10"/>
          </p:nvPr>
        </p:nvSpPr>
        <p:spPr/>
        <p:txBody>
          <a:bodyPr rtlCol="0"/>
          <a:lstStyle/>
          <a:p>
            <a:pPr rtl="0"/>
            <a:r>
              <a:rPr lang="fr-FR" noProof="0"/>
              <a:t>03/09/20XX</a:t>
            </a:r>
          </a:p>
        </p:txBody>
      </p:sp>
      <p:sp>
        <p:nvSpPr>
          <p:cNvPr id="5" name="Espace réservé du pied de page 4">
            <a:extLst>
              <a:ext uri="{FF2B5EF4-FFF2-40B4-BE49-F238E27FC236}">
                <a16:creationId xmlns:a16="http://schemas.microsoft.com/office/drawing/2014/main" id="{36E618F2-3B8E-4449-91E7-F8AA4960938F}"/>
              </a:ext>
            </a:extLst>
          </p:cNvPr>
          <p:cNvSpPr>
            <a:spLocks noGrp="1"/>
          </p:cNvSpPr>
          <p:nvPr>
            <p:ph type="ftr" sz="quarter" idx="11"/>
          </p:nvPr>
        </p:nvSpPr>
        <p:spPr/>
        <p:txBody>
          <a:bodyPr rtlCol="0"/>
          <a:lstStyle/>
          <a:p>
            <a:pPr rtl="0"/>
            <a:r>
              <a:rPr lang="fr-FR" noProof="0"/>
              <a:t>Titre de la présentation</a:t>
            </a:r>
          </a:p>
        </p:txBody>
      </p:sp>
      <p:sp>
        <p:nvSpPr>
          <p:cNvPr id="6" name="Espace réservé du numéro de diapositive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pPr rtl="0"/>
            <a:fld id="{B9713C8C-8E70-45D5-AE59-23E60168254E}" type="slidenum">
              <a:rPr lang="fr-FR" noProof="0" smtClean="0"/>
              <a:t>‹N°›</a:t>
            </a:fld>
            <a:endParaRPr lang="fr-FR" noProof="0"/>
          </a:p>
        </p:txBody>
      </p:sp>
    </p:spTree>
    <p:extLst>
      <p:ext uri="{BB962C8B-B14F-4D97-AF65-F5344CB8AC3E}">
        <p14:creationId xmlns:p14="http://schemas.microsoft.com/office/powerpoint/2010/main" val="2564276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itation">
    <p:spTree>
      <p:nvGrpSpPr>
        <p:cNvPr id="1" name=""/>
        <p:cNvGrpSpPr/>
        <p:nvPr/>
      </p:nvGrpSpPr>
      <p:grpSpPr>
        <a:xfrm>
          <a:off x="0" y="0"/>
          <a:ext cx="0" cy="0"/>
          <a:chOff x="0" y="0"/>
          <a:chExt cx="0" cy="0"/>
        </a:xfrm>
      </p:grpSpPr>
      <p:sp>
        <p:nvSpPr>
          <p:cNvPr id="6" name="Graphisme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fr-FR" noProof="0"/>
          </a:p>
        </p:txBody>
      </p:sp>
      <p:sp>
        <p:nvSpPr>
          <p:cNvPr id="2" name="Titre 1">
            <a:extLst>
              <a:ext uri="{FF2B5EF4-FFF2-40B4-BE49-F238E27FC236}">
                <a16:creationId xmlns:a16="http://schemas.microsoft.com/office/drawing/2014/main" id="{192825A4-268B-4301-8432-F9E9B2661AEC}"/>
              </a:ext>
            </a:extLst>
          </p:cNvPr>
          <p:cNvSpPr>
            <a:spLocks noGrp="1"/>
          </p:cNvSpPr>
          <p:nvPr>
            <p:ph type="title"/>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fr-FR" noProof="0"/>
              <a:t>Modifiez le style du titre</a:t>
            </a:r>
          </a:p>
        </p:txBody>
      </p:sp>
      <p:sp>
        <p:nvSpPr>
          <p:cNvPr id="3" name="Espace réservé de la date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pPr rtl="0"/>
            <a:r>
              <a:rPr lang="fr-FR" noProof="0"/>
              <a:t>03/09/20XX</a:t>
            </a:r>
          </a:p>
        </p:txBody>
      </p:sp>
      <p:sp>
        <p:nvSpPr>
          <p:cNvPr id="4" name="Espace réservé du pied de page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pPr rtl="0"/>
            <a:r>
              <a:rPr lang="fr-FR" noProof="0"/>
              <a:t>Titre de la présentation</a:t>
            </a:r>
          </a:p>
        </p:txBody>
      </p:sp>
      <p:sp>
        <p:nvSpPr>
          <p:cNvPr id="5" name="Espace réservé du numéro de diapositive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pPr rtl="0"/>
            <a:fld id="{B9713C8C-8E70-45D5-AE59-23E60168254E}" type="slidenum">
              <a:rPr lang="fr-FR" noProof="0" smtClean="0"/>
              <a:t>‹N°›</a:t>
            </a:fld>
            <a:endParaRPr lang="fr-FR" noProof="0"/>
          </a:p>
        </p:txBody>
      </p:sp>
      <p:sp>
        <p:nvSpPr>
          <p:cNvPr id="8" name="Espace réservé du texte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fr-FR" noProof="0"/>
              <a:t>Modifiez les styles du texte</a:t>
            </a:r>
          </a:p>
        </p:txBody>
      </p:sp>
    </p:spTree>
    <p:extLst>
      <p:ext uri="{BB962C8B-B14F-4D97-AF65-F5344CB8AC3E}">
        <p14:creationId xmlns:p14="http://schemas.microsoft.com/office/powerpoint/2010/main" val="549253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Équipe">
    <p:spTree>
      <p:nvGrpSpPr>
        <p:cNvPr id="1" name=""/>
        <p:cNvGrpSpPr/>
        <p:nvPr/>
      </p:nvGrpSpPr>
      <p:grpSpPr>
        <a:xfrm>
          <a:off x="0" y="0"/>
          <a:ext cx="0" cy="0"/>
          <a:chOff x="0" y="0"/>
          <a:chExt cx="0" cy="0"/>
        </a:xfrm>
      </p:grpSpPr>
      <p:sp>
        <p:nvSpPr>
          <p:cNvPr id="31" name="Espace réservé d’image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fr-FR" noProof="0"/>
              <a:t>Cliquez sur l'icône pour ajouter une image</a:t>
            </a:r>
          </a:p>
        </p:txBody>
      </p:sp>
      <p:sp>
        <p:nvSpPr>
          <p:cNvPr id="32" name="Espace réservé d’image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fr-FR" noProof="0"/>
              <a:t>Cliquez sur l'icône pour ajouter une image</a:t>
            </a:r>
          </a:p>
        </p:txBody>
      </p:sp>
      <p:sp>
        <p:nvSpPr>
          <p:cNvPr id="33" name="Espace réservé d’image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fr-FR" noProof="0"/>
              <a:t>Cliquez sur l'icône pour ajouter une image</a:t>
            </a:r>
          </a:p>
        </p:txBody>
      </p:sp>
      <p:sp>
        <p:nvSpPr>
          <p:cNvPr id="34" name="Espace réservé d’image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fr-FR" noProof="0"/>
              <a:t>Cliquez sur l'icône pour ajouter une image</a:t>
            </a:r>
          </a:p>
        </p:txBody>
      </p:sp>
      <p:sp>
        <p:nvSpPr>
          <p:cNvPr id="35" name="Espace réservé d’image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fr-FR" noProof="0"/>
              <a:t>Cliquez sur l'icône pour ajouter une image</a:t>
            </a:r>
          </a:p>
        </p:txBody>
      </p:sp>
      <p:sp>
        <p:nvSpPr>
          <p:cNvPr id="2" name="Espace réservé de la date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pPr rtl="0"/>
            <a:r>
              <a:rPr lang="fr-FR" noProof="0"/>
              <a:t>03/09/20XX</a:t>
            </a:r>
          </a:p>
        </p:txBody>
      </p:sp>
      <p:sp>
        <p:nvSpPr>
          <p:cNvPr id="3" name="Espace réservé du pied de page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pPr rtl="0"/>
            <a:r>
              <a:rPr lang="fr-FR" noProof="0"/>
              <a:t>Titre de la présentation</a:t>
            </a:r>
          </a:p>
        </p:txBody>
      </p:sp>
      <p:sp>
        <p:nvSpPr>
          <p:cNvPr id="4" name="Espace réservé du numéro de diapositive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pPr rtl="0"/>
            <a:fld id="{B9713C8C-8E70-45D5-AE59-23E60168254E}" type="slidenum">
              <a:rPr lang="fr-FR" noProof="0" smtClean="0"/>
              <a:t>‹N°›</a:t>
            </a:fld>
            <a:endParaRPr lang="fr-FR" noProof="0"/>
          </a:p>
        </p:txBody>
      </p:sp>
      <p:sp>
        <p:nvSpPr>
          <p:cNvPr id="5" name="Titre 4">
            <a:extLst>
              <a:ext uri="{FF2B5EF4-FFF2-40B4-BE49-F238E27FC236}">
                <a16:creationId xmlns:a16="http://schemas.microsoft.com/office/drawing/2014/main" id="{DE7D0FB3-AA0E-43D7-A0BC-3BEE75E725EF}"/>
              </a:ext>
            </a:extLst>
          </p:cNvPr>
          <p:cNvSpPr>
            <a:spLocks noGrp="1"/>
          </p:cNvSpPr>
          <p:nvPr>
            <p:ph type="title"/>
          </p:nvPr>
        </p:nvSpPr>
        <p:spPr/>
        <p:txBody>
          <a:bodyPr rtlCol="0"/>
          <a:lstStyle>
            <a:lvl1pPr algn="ctr">
              <a:defRPr/>
            </a:lvl1pPr>
          </a:lstStyle>
          <a:p>
            <a:pPr rtl="0"/>
            <a:r>
              <a:rPr lang="fr-FR" noProof="0"/>
              <a:t>Modifiez le style du titre</a:t>
            </a:r>
          </a:p>
        </p:txBody>
      </p:sp>
      <p:sp>
        <p:nvSpPr>
          <p:cNvPr id="61" name="Espace réservé du texte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fr-FR" noProof="0"/>
              <a:t>Nom</a:t>
            </a:r>
          </a:p>
        </p:txBody>
      </p:sp>
      <p:sp>
        <p:nvSpPr>
          <p:cNvPr id="62" name="Espace réservé du texte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fr-FR" noProof="0"/>
              <a:t>Titre</a:t>
            </a:r>
          </a:p>
        </p:txBody>
      </p:sp>
      <p:sp>
        <p:nvSpPr>
          <p:cNvPr id="63" name="Espace réservé du texte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fr-FR" noProof="0"/>
              <a:t>Nom</a:t>
            </a:r>
          </a:p>
        </p:txBody>
      </p:sp>
      <p:sp>
        <p:nvSpPr>
          <p:cNvPr id="64" name="Espace réservé du texte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fr-FR" noProof="0"/>
              <a:t>Titre</a:t>
            </a:r>
          </a:p>
        </p:txBody>
      </p:sp>
      <p:sp>
        <p:nvSpPr>
          <p:cNvPr id="65" name="Espace réservé du texte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fr-FR" noProof="0"/>
              <a:t>Nom</a:t>
            </a:r>
          </a:p>
        </p:txBody>
      </p:sp>
      <p:sp>
        <p:nvSpPr>
          <p:cNvPr id="66" name="Espace réservé du texte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fr-FR" noProof="0"/>
              <a:t>Titre</a:t>
            </a:r>
          </a:p>
        </p:txBody>
      </p:sp>
      <p:sp>
        <p:nvSpPr>
          <p:cNvPr id="67" name="Espace réservé du texte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fr-FR" noProof="0"/>
              <a:t>Nom</a:t>
            </a:r>
          </a:p>
        </p:txBody>
      </p:sp>
      <p:sp>
        <p:nvSpPr>
          <p:cNvPr id="68" name="Espace réservé du texte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fr-FR" noProof="0"/>
              <a:t>Titre</a:t>
            </a:r>
          </a:p>
        </p:txBody>
      </p:sp>
      <p:sp>
        <p:nvSpPr>
          <p:cNvPr id="69" name="Espace réservé du texte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fr-FR" noProof="0"/>
              <a:t>Nom</a:t>
            </a:r>
          </a:p>
        </p:txBody>
      </p:sp>
      <p:sp>
        <p:nvSpPr>
          <p:cNvPr id="70" name="Espace réservé du texte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fr-FR" noProof="0"/>
              <a:t>Titre</a:t>
            </a:r>
          </a:p>
        </p:txBody>
      </p:sp>
    </p:spTree>
    <p:extLst>
      <p:ext uri="{BB962C8B-B14F-4D97-AF65-F5344CB8AC3E}">
        <p14:creationId xmlns:p14="http://schemas.microsoft.com/office/powerpoint/2010/main" val="3420658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Forme libre : Form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fr-FR" noProof="0"/>
          </a:p>
        </p:txBody>
      </p:sp>
      <p:sp>
        <p:nvSpPr>
          <p:cNvPr id="2" name="Titre 1">
            <a:extLst>
              <a:ext uri="{FF2B5EF4-FFF2-40B4-BE49-F238E27FC236}">
                <a16:creationId xmlns:a16="http://schemas.microsoft.com/office/drawing/2014/main" id="{D2A77EC9-372A-4ECA-9088-780532AF057F}"/>
              </a:ext>
            </a:extLst>
          </p:cNvPr>
          <p:cNvSpPr>
            <a:spLocks noGrp="1"/>
          </p:cNvSpPr>
          <p:nvPr>
            <p:ph type="title"/>
          </p:nvPr>
        </p:nvSpPr>
        <p:spPr/>
        <p:txBody>
          <a:bodyPr rtlCol="0">
            <a:normAutofit/>
          </a:bodyPr>
          <a:lstStyle>
            <a:lvl1pPr>
              <a:defRPr sz="4000"/>
            </a:lvl1pPr>
          </a:lstStyle>
          <a:p>
            <a:pPr rtl="0"/>
            <a:r>
              <a:rPr lang="fr-FR" noProof="0"/>
              <a:t>Modifiez le style du titre</a:t>
            </a:r>
          </a:p>
        </p:txBody>
      </p:sp>
      <p:sp>
        <p:nvSpPr>
          <p:cNvPr id="3" name="Espace réservé du contenu 2">
            <a:extLst>
              <a:ext uri="{FF2B5EF4-FFF2-40B4-BE49-F238E27FC236}">
                <a16:creationId xmlns:a16="http://schemas.microsoft.com/office/drawing/2014/main" id="{57C882CE-1B27-414A-9B06-AA5D2DB683BA}"/>
              </a:ext>
            </a:extLst>
          </p:cNvPr>
          <p:cNvSpPr>
            <a:spLocks noGrp="1"/>
          </p:cNvSpPr>
          <p:nvPr>
            <p:ph sz="half" idx="1" hasCustomPrompt="1"/>
          </p:nvPr>
        </p:nvSpPr>
        <p:spPr>
          <a:xfrm>
            <a:off x="838200" y="2011680"/>
            <a:ext cx="4937760" cy="4160520"/>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contenu 3">
            <a:extLst>
              <a:ext uri="{FF2B5EF4-FFF2-40B4-BE49-F238E27FC236}">
                <a16:creationId xmlns:a16="http://schemas.microsoft.com/office/drawing/2014/main" id="{A0397E60-5D92-4530-96D1-FC09AF3C2742}"/>
              </a:ext>
            </a:extLst>
          </p:cNvPr>
          <p:cNvSpPr>
            <a:spLocks noGrp="1"/>
          </p:cNvSpPr>
          <p:nvPr>
            <p:ph sz="half" idx="2" hasCustomPrompt="1"/>
          </p:nvPr>
        </p:nvSpPr>
        <p:spPr>
          <a:xfrm>
            <a:off x="6419088" y="2011680"/>
            <a:ext cx="4937760" cy="4160520"/>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e la date 4">
            <a:extLst>
              <a:ext uri="{FF2B5EF4-FFF2-40B4-BE49-F238E27FC236}">
                <a16:creationId xmlns:a16="http://schemas.microsoft.com/office/drawing/2014/main" id="{034240FE-0C6A-47E9-9B0A-7B3C60877372}"/>
              </a:ext>
            </a:extLst>
          </p:cNvPr>
          <p:cNvSpPr>
            <a:spLocks noGrp="1"/>
          </p:cNvSpPr>
          <p:nvPr>
            <p:ph type="dt" sz="half" idx="10"/>
          </p:nvPr>
        </p:nvSpPr>
        <p:spPr/>
        <p:txBody>
          <a:bodyPr rtlCol="0"/>
          <a:lstStyle/>
          <a:p>
            <a:pPr rtl="0"/>
            <a:r>
              <a:rPr lang="fr-FR" noProof="0"/>
              <a:t>03/09/20XX</a:t>
            </a:r>
          </a:p>
        </p:txBody>
      </p:sp>
      <p:sp>
        <p:nvSpPr>
          <p:cNvPr id="6" name="Espace réservé du pied de page 5">
            <a:extLst>
              <a:ext uri="{FF2B5EF4-FFF2-40B4-BE49-F238E27FC236}">
                <a16:creationId xmlns:a16="http://schemas.microsoft.com/office/drawing/2014/main" id="{8671AE1B-BB18-4C7E-AA77-3A4D401A5F35}"/>
              </a:ext>
            </a:extLst>
          </p:cNvPr>
          <p:cNvSpPr>
            <a:spLocks noGrp="1"/>
          </p:cNvSpPr>
          <p:nvPr>
            <p:ph type="ftr" sz="quarter" idx="11"/>
          </p:nvPr>
        </p:nvSpPr>
        <p:spPr/>
        <p:txBody>
          <a:bodyPr rtlCol="0"/>
          <a:lstStyle/>
          <a:p>
            <a:pPr rtl="0"/>
            <a:r>
              <a:rPr lang="fr-FR" noProof="0"/>
              <a:t>Titre de la présentation</a:t>
            </a:r>
          </a:p>
        </p:txBody>
      </p:sp>
      <p:sp>
        <p:nvSpPr>
          <p:cNvPr id="7" name="Espace réservé du numéro de diapositive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rtlCol="0"/>
          <a:lstStyle/>
          <a:p>
            <a:pPr rtl="0"/>
            <a:fld id="{B9713C8C-8E70-45D5-AE59-23E60168254E}" type="slidenum">
              <a:rPr lang="fr-FR" noProof="0" smtClean="0"/>
              <a:t>‹N°›</a:t>
            </a:fld>
            <a:endParaRPr lang="fr-FR" noProof="0"/>
          </a:p>
        </p:txBody>
      </p:sp>
    </p:spTree>
    <p:extLst>
      <p:ext uri="{BB962C8B-B14F-4D97-AF65-F5344CB8AC3E}">
        <p14:creationId xmlns:p14="http://schemas.microsoft.com/office/powerpoint/2010/main" val="61000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Forme libre : Form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fr-FR" noProof="0"/>
          </a:p>
        </p:txBody>
      </p:sp>
      <p:sp>
        <p:nvSpPr>
          <p:cNvPr id="2" name="Titr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rtlCol="0">
            <a:normAutofit/>
          </a:bodyPr>
          <a:lstStyle>
            <a:lvl1pPr>
              <a:defRPr sz="4000"/>
            </a:lvl1pPr>
          </a:lstStyle>
          <a:p>
            <a:pPr rtl="0"/>
            <a:r>
              <a:rPr lang="fr-FR" noProof="0"/>
              <a:t>Modifiez le style du titre</a:t>
            </a:r>
          </a:p>
        </p:txBody>
      </p:sp>
      <p:sp>
        <p:nvSpPr>
          <p:cNvPr id="3" name="Espace réservé du texte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4" name="Espace réservé du contenu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64190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6" name="Espace réservé du contenu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64190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e la date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pPr rtl="0"/>
            <a:r>
              <a:rPr lang="fr-FR" noProof="0"/>
              <a:t>03/09/20XX</a:t>
            </a:r>
          </a:p>
        </p:txBody>
      </p:sp>
      <p:sp>
        <p:nvSpPr>
          <p:cNvPr id="8" name="Espace réservé du pied de page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pPr rtl="0"/>
            <a:r>
              <a:rPr lang="fr-FR" noProof="0"/>
              <a:t>Titre de la présentation</a:t>
            </a:r>
          </a:p>
        </p:txBody>
      </p:sp>
      <p:sp>
        <p:nvSpPr>
          <p:cNvPr id="9" name="Espace réservé du numéro de diapositive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pPr rtl="0"/>
            <a:fld id="{B9713C8C-8E70-45D5-AE59-23E60168254E}" type="slidenum">
              <a:rPr lang="fr-FR" noProof="0" smtClean="0"/>
              <a:t>‹N°›</a:t>
            </a:fld>
            <a:endParaRPr lang="fr-FR" noProof="0"/>
          </a:p>
        </p:txBody>
      </p:sp>
    </p:spTree>
    <p:extLst>
      <p:ext uri="{BB962C8B-B14F-4D97-AF65-F5344CB8AC3E}">
        <p14:creationId xmlns:p14="http://schemas.microsoft.com/office/powerpoint/2010/main" val="4020813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fr-FR" noProof="0"/>
              <a:t>Modifiez le style du titre</a:t>
            </a:r>
          </a:p>
        </p:txBody>
      </p:sp>
      <p:sp>
        <p:nvSpPr>
          <p:cNvPr id="3" name="Espace réservé du texte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fr-FR" noProof="0" dirty="0"/>
              <a:t>Modifiez les styles du texte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de la date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fr-FR" noProof="0"/>
              <a:t>03/09/20XX</a:t>
            </a:r>
          </a:p>
        </p:txBody>
      </p:sp>
      <p:sp>
        <p:nvSpPr>
          <p:cNvPr id="5" name="Espace réservé du pied de page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fr-FR" noProof="0"/>
              <a:t>Titre de la présentation</a:t>
            </a:r>
          </a:p>
        </p:txBody>
      </p:sp>
      <p:sp>
        <p:nvSpPr>
          <p:cNvPr id="6" name="Espace réservé du numéro de diapositive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9713C8C-8E70-45D5-AE59-23E60168254E}" type="slidenum">
              <a:rPr lang="fr-FR" noProof="0" smtClean="0"/>
              <a:t>‹N°›</a:t>
            </a:fld>
            <a:endParaRPr lang="fr-FR" noProof="0"/>
          </a:p>
        </p:txBody>
      </p:sp>
    </p:spTree>
    <p:extLst>
      <p:ext uri="{BB962C8B-B14F-4D97-AF65-F5344CB8AC3E}">
        <p14:creationId xmlns:p14="http://schemas.microsoft.com/office/powerpoint/2010/main" val="344619730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35" r:id="rId5"/>
    <p:sldLayoutId id="2147483739" r:id="rId6"/>
    <p:sldLayoutId id="2147483748" r:id="rId7"/>
    <p:sldLayoutId id="2147483737" r:id="rId8"/>
    <p:sldLayoutId id="2147483738" r:id="rId9"/>
    <p:sldLayoutId id="2147483749" r:id="rId10"/>
    <p:sldLayoutId id="2147483750" r:id="rId11"/>
    <p:sldLayoutId id="2147483751" r:id="rId12"/>
    <p:sldLayoutId id="2147483736" r:id="rId13"/>
    <p:sldLayoutId id="2147483740" r:id="rId14"/>
    <p:sldLayoutId id="2147483742" r:id="rId15"/>
    <p:sldLayoutId id="2147483743" r:id="rId16"/>
  </p:sldLayoutIdLst>
  <p:hf hdr="0"/>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pexels.com/fr-fr/@minan1398?utm_content=attributionCopyText&amp;utm_medium=referral&amp;utm_source=pexels" TargetMode="External"/><Relationship Id="rId2" Type="http://schemas.openxmlformats.org/officeDocument/2006/relationships/image" Target="../media/image8.jpg"/><Relationship Id="rId1" Type="http://schemas.openxmlformats.org/officeDocument/2006/relationships/slideLayout" Target="../slideLayouts/slideLayout11.xml"/><Relationship Id="rId4" Type="http://schemas.openxmlformats.org/officeDocument/2006/relationships/hyperlink" Target="https://www.pexels.com/fr-fr/photo/personne-couverture-femme-a-couverture-1124837/?utm_content=attributionCopyText&amp;utm_medium=referral&amp;utm_source=pexels"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hes-so.ch/fileadmin/documents/HES-SO/Documents_HES-SO/pdf/open-science/2019-12-05-RespositoriesOD-11734.pdf"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www.pexels.com/fr-fr/@mattycphoto?utm_content=attributionCopyText&amp;utm_medium=referral&amp;utm_source=pexels" TargetMode="External"/><Relationship Id="rId2" Type="http://schemas.openxmlformats.org/officeDocument/2006/relationships/image" Target="../media/image1.jpg"/><Relationship Id="rId1" Type="http://schemas.openxmlformats.org/officeDocument/2006/relationships/slideLayout" Target="../slideLayouts/slideLayout5.xml"/><Relationship Id="rId4" Type="http://schemas.openxmlformats.org/officeDocument/2006/relationships/hyperlink" Target="https://www.pexels.com/fr-fr/photo/coup-de-macro-de-champ-d-herbe-580900/?utm_content=attributionCopyText&amp;utm_medium=referral&amp;utm_source=pexel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1.xml.rels><?xml version="1.0" encoding="UTF-8" standalone="yes"?>
<Relationships xmlns="http://schemas.openxmlformats.org/package/2006/relationships"><Relationship Id="rId3" Type="http://schemas.openxmlformats.org/officeDocument/2006/relationships/hyperlink" Target="https://www.pexels.com/fr-fr/@olly?utm_content=attributionCopyText&amp;utm_medium=referral&amp;utm_source=pexels"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5.jpeg"/><Relationship Id="rId4" Type="http://schemas.openxmlformats.org/officeDocument/2006/relationships/hyperlink" Target="https://www.pexels.com/fr-fr/photo/femme-en-t-shirt-a-col-rond-noir-portant-des-ecouteurs-blancs-3767420/?utm_content=attributionCopyText&amp;utm_medium=referral&amp;utm_source=pexel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38CF5B-E8DE-48F3-9581-51BBEC47AE73}"/>
              </a:ext>
            </a:extLst>
          </p:cNvPr>
          <p:cNvSpPr>
            <a:spLocks noGrp="1"/>
          </p:cNvSpPr>
          <p:nvPr>
            <p:ph type="ctrTitle"/>
          </p:nvPr>
        </p:nvSpPr>
        <p:spPr>
          <a:xfrm>
            <a:off x="254000" y="1673352"/>
            <a:ext cx="7101840" cy="3511296"/>
          </a:xfrm>
        </p:spPr>
        <p:txBody>
          <a:bodyPr rtlCol="0">
            <a:normAutofit/>
          </a:bodyPr>
          <a:lstStyle/>
          <a:p>
            <a:pPr rtl="0"/>
            <a:r>
              <a:rPr lang="fr-FR" sz="3200" dirty="0"/>
              <a:t> </a:t>
            </a:r>
            <a:r>
              <a:rPr lang="fr-FR" sz="3200" b="0" i="0" dirty="0">
                <a:effectLst/>
                <a:latin typeface="Elephant" panose="02020904090505020303" pitchFamily="18" charset="0"/>
              </a:rPr>
              <a:t>Préparer &amp; déposer des données qualitatives sur un repository: </a:t>
            </a:r>
            <a:br>
              <a:rPr lang="fr-FR" sz="3200" b="0" i="0" dirty="0">
                <a:effectLst/>
                <a:latin typeface="Elephant" panose="02020904090505020303" pitchFamily="18" charset="0"/>
              </a:rPr>
            </a:br>
            <a:r>
              <a:rPr lang="fr-FR" sz="2800" b="0" i="0" dirty="0">
                <a:effectLst/>
                <a:latin typeface="Elephant" panose="02020904090505020303" pitchFamily="18" charset="0"/>
              </a:rPr>
              <a:t>un retour sur expérience</a:t>
            </a:r>
            <a:endParaRPr lang="fr-FR" sz="2800" dirty="0"/>
          </a:p>
        </p:txBody>
      </p:sp>
      <p:sp>
        <p:nvSpPr>
          <p:cNvPr id="3" name="Sous-titre 2">
            <a:extLst>
              <a:ext uri="{FF2B5EF4-FFF2-40B4-BE49-F238E27FC236}">
                <a16:creationId xmlns:a16="http://schemas.microsoft.com/office/drawing/2014/main" id="{EF5D29EF-CFED-41EF-9138-BE844655F339}"/>
              </a:ext>
            </a:extLst>
          </p:cNvPr>
          <p:cNvSpPr>
            <a:spLocks noGrp="1"/>
          </p:cNvSpPr>
          <p:nvPr>
            <p:ph type="subTitle" idx="1"/>
          </p:nvPr>
        </p:nvSpPr>
        <p:spPr/>
        <p:txBody>
          <a:bodyPr rtlCol="0">
            <a:normAutofit/>
          </a:bodyPr>
          <a:lstStyle/>
          <a:p>
            <a:pPr rtl="0"/>
            <a:r>
              <a:rPr lang="fr-FR" dirty="0"/>
              <a:t>Team </a:t>
            </a:r>
            <a:r>
              <a:rPr lang="fr-FR" dirty="0" err="1"/>
              <a:t>Mitic</a:t>
            </a:r>
            <a:endParaRPr lang="fr-FR" dirty="0"/>
          </a:p>
          <a:p>
            <a:pPr rtl="0"/>
            <a:r>
              <a:rPr lang="fr-FR" sz="1400" dirty="0"/>
              <a:t>Anouck Pfund</a:t>
            </a:r>
          </a:p>
          <a:p>
            <a:pPr rtl="0"/>
            <a:r>
              <a:rPr lang="fr-FR" sz="1400" dirty="0"/>
              <a:t>Christelle </a:t>
            </a:r>
            <a:r>
              <a:rPr lang="fr-FR" sz="1400" dirty="0" err="1"/>
              <a:t>kaech</a:t>
            </a:r>
            <a:endParaRPr lang="fr-FR" sz="1400" dirty="0"/>
          </a:p>
          <a:p>
            <a:pPr rtl="0"/>
            <a:r>
              <a:rPr lang="fr-FR" sz="1400" dirty="0"/>
              <a:t>Caroline </a:t>
            </a:r>
            <a:r>
              <a:rPr lang="fr-FR" sz="1400" dirty="0" err="1"/>
              <a:t>chautems</a:t>
            </a:r>
            <a:endParaRPr lang="fr-FR" sz="1400" dirty="0"/>
          </a:p>
          <a:p>
            <a:r>
              <a:rPr lang="fr-FR" sz="1400" dirty="0"/>
              <a:t>Patricia Perrenoud</a:t>
            </a:r>
          </a:p>
          <a:p>
            <a:pPr rtl="0"/>
            <a:endParaRPr lang="fr-FR" sz="1400" dirty="0"/>
          </a:p>
          <a:p>
            <a:pPr rtl="0"/>
            <a:r>
              <a:rPr lang="fr-FR" sz="1800" dirty="0"/>
              <a:t>Journées Open Science</a:t>
            </a:r>
          </a:p>
          <a:p>
            <a:pPr rtl="0"/>
            <a:r>
              <a:rPr lang="fr-FR" sz="1800" dirty="0"/>
              <a:t>HES-SO mai  2022</a:t>
            </a:r>
          </a:p>
        </p:txBody>
      </p:sp>
    </p:spTree>
    <p:extLst>
      <p:ext uri="{BB962C8B-B14F-4D97-AF65-F5344CB8AC3E}">
        <p14:creationId xmlns:p14="http://schemas.microsoft.com/office/powerpoint/2010/main" val="2074766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F67F229A-48C3-4BE7-96EC-3C05DC7FB720}"/>
              </a:ext>
            </a:extLst>
          </p:cNvPr>
          <p:cNvSpPr>
            <a:spLocks noGrp="1"/>
          </p:cNvSpPr>
          <p:nvPr>
            <p:ph type="title"/>
          </p:nvPr>
        </p:nvSpPr>
        <p:spPr>
          <a:xfrm>
            <a:off x="838200" y="365125"/>
            <a:ext cx="10515600" cy="1325563"/>
          </a:xfrm>
        </p:spPr>
        <p:txBody>
          <a:bodyPr rtlCol="0" anchor="ctr">
            <a:normAutofit/>
          </a:bodyPr>
          <a:lstStyle/>
          <a:p>
            <a:pPr rtl="0"/>
            <a:r>
              <a:rPr lang="fr-FR" dirty="0"/>
              <a:t>DMP 1</a:t>
            </a:r>
          </a:p>
        </p:txBody>
      </p:sp>
      <p:sp>
        <p:nvSpPr>
          <p:cNvPr id="12" name="Espace réservé de la date 11">
            <a:extLst>
              <a:ext uri="{FF2B5EF4-FFF2-40B4-BE49-F238E27FC236}">
                <a16:creationId xmlns:a16="http://schemas.microsoft.com/office/drawing/2014/main" id="{9C693BAD-6B4E-48AD-88BF-D933B374A1F1}"/>
              </a:ext>
            </a:extLst>
          </p:cNvPr>
          <p:cNvSpPr>
            <a:spLocks noGrp="1"/>
          </p:cNvSpPr>
          <p:nvPr>
            <p:ph type="dt" sz="half" idx="10"/>
          </p:nvPr>
        </p:nvSpPr>
        <p:spPr>
          <a:xfrm>
            <a:off x="838200" y="6356350"/>
            <a:ext cx="2743200" cy="365125"/>
          </a:xfrm>
        </p:spPr>
        <p:txBody>
          <a:bodyPr rtlCol="0" anchor="ctr">
            <a:normAutofit/>
          </a:bodyPr>
          <a:lstStyle/>
          <a:p>
            <a:pPr rtl="0">
              <a:spcAft>
                <a:spcPts val="600"/>
              </a:spcAft>
            </a:pPr>
            <a:r>
              <a:rPr lang="fr-FR"/>
              <a:t>03/09/20XX</a:t>
            </a:r>
          </a:p>
        </p:txBody>
      </p:sp>
      <p:sp>
        <p:nvSpPr>
          <p:cNvPr id="13" name="Espace réservé du pied de page 12">
            <a:extLst>
              <a:ext uri="{FF2B5EF4-FFF2-40B4-BE49-F238E27FC236}">
                <a16:creationId xmlns:a16="http://schemas.microsoft.com/office/drawing/2014/main" id="{1B9E4CF7-70FB-40DF-BE47-6E5AE3154753}"/>
              </a:ext>
            </a:extLst>
          </p:cNvPr>
          <p:cNvSpPr>
            <a:spLocks noGrp="1"/>
          </p:cNvSpPr>
          <p:nvPr>
            <p:ph type="ftr" sz="quarter" idx="11"/>
          </p:nvPr>
        </p:nvSpPr>
        <p:spPr>
          <a:xfrm>
            <a:off x="4038600" y="6356350"/>
            <a:ext cx="4114800" cy="365125"/>
          </a:xfrm>
        </p:spPr>
        <p:txBody>
          <a:bodyPr rtlCol="0" anchor="ctr">
            <a:normAutofit/>
          </a:bodyPr>
          <a:lstStyle/>
          <a:p>
            <a:pPr rtl="0">
              <a:spcAft>
                <a:spcPts val="600"/>
              </a:spcAft>
            </a:pPr>
            <a:r>
              <a:rPr lang="fr-FR"/>
              <a:t>Titre de la présentation</a:t>
            </a:r>
          </a:p>
        </p:txBody>
      </p:sp>
      <p:sp>
        <p:nvSpPr>
          <p:cNvPr id="14" name="Espace réservé du numéro de diapositive 13">
            <a:extLst>
              <a:ext uri="{FF2B5EF4-FFF2-40B4-BE49-F238E27FC236}">
                <a16:creationId xmlns:a16="http://schemas.microsoft.com/office/drawing/2014/main" id="{C1EA167B-7079-4284-997F-7309C510B763}"/>
              </a:ext>
            </a:extLst>
          </p:cNvPr>
          <p:cNvSpPr>
            <a:spLocks noGrp="1"/>
          </p:cNvSpPr>
          <p:nvPr>
            <p:ph type="sldNum" sz="quarter" idx="12"/>
          </p:nvPr>
        </p:nvSpPr>
        <p:spPr>
          <a:xfrm>
            <a:off x="8610600" y="6356350"/>
            <a:ext cx="2743200" cy="365125"/>
          </a:xfrm>
        </p:spPr>
        <p:txBody>
          <a:bodyPr rtlCol="0" anchor="ctr">
            <a:normAutofit/>
          </a:bodyPr>
          <a:lstStyle/>
          <a:p>
            <a:pPr rtl="0">
              <a:spcAft>
                <a:spcPts val="600"/>
              </a:spcAft>
            </a:pPr>
            <a:fld id="{B9713C8C-8E70-45D5-AE59-23E60168254E}" type="slidenum">
              <a:rPr lang="fr-FR" smtClean="0"/>
              <a:pPr rtl="0">
                <a:spcAft>
                  <a:spcPts val="600"/>
                </a:spcAft>
              </a:pPr>
              <a:t>10</a:t>
            </a:fld>
            <a:endParaRPr lang="fr-FR"/>
          </a:p>
        </p:txBody>
      </p:sp>
      <p:graphicFrame>
        <p:nvGraphicFramePr>
          <p:cNvPr id="16" name="Espace réservé du contenu 10">
            <a:extLst>
              <a:ext uri="{FF2B5EF4-FFF2-40B4-BE49-F238E27FC236}">
                <a16:creationId xmlns:a16="http://schemas.microsoft.com/office/drawing/2014/main" id="{1E4D914C-ACFD-C28A-68DF-3FD135EB34EE}"/>
              </a:ext>
            </a:extLst>
          </p:cNvPr>
          <p:cNvGraphicFramePr>
            <a:graphicFrameLocks noGrp="1"/>
          </p:cNvGraphicFramePr>
          <p:nvPr>
            <p:ph idx="1"/>
            <p:extLst>
              <p:ext uri="{D42A27DB-BD31-4B8C-83A1-F6EECF244321}">
                <p14:modId xmlns:p14="http://schemas.microsoft.com/office/powerpoint/2010/main" val="3801476165"/>
              </p:ext>
            </p:extLst>
          </p:nvPr>
        </p:nvGraphicFramePr>
        <p:xfrm>
          <a:off x="838200" y="2011680"/>
          <a:ext cx="10515600" cy="416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9151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F67F229A-48C3-4BE7-96EC-3C05DC7FB720}"/>
              </a:ext>
            </a:extLst>
          </p:cNvPr>
          <p:cNvSpPr>
            <a:spLocks noGrp="1"/>
          </p:cNvSpPr>
          <p:nvPr>
            <p:ph type="title"/>
          </p:nvPr>
        </p:nvSpPr>
        <p:spPr>
          <a:xfrm>
            <a:off x="838200" y="365125"/>
            <a:ext cx="10515600" cy="1325563"/>
          </a:xfrm>
        </p:spPr>
        <p:txBody>
          <a:bodyPr rtlCol="0" anchor="ctr">
            <a:normAutofit/>
          </a:bodyPr>
          <a:lstStyle/>
          <a:p>
            <a:pPr rtl="0"/>
            <a:r>
              <a:rPr lang="fr-FR" dirty="0"/>
              <a:t>DMP 2</a:t>
            </a:r>
          </a:p>
        </p:txBody>
      </p:sp>
      <p:sp>
        <p:nvSpPr>
          <p:cNvPr id="12" name="Espace réservé de la date 11">
            <a:extLst>
              <a:ext uri="{FF2B5EF4-FFF2-40B4-BE49-F238E27FC236}">
                <a16:creationId xmlns:a16="http://schemas.microsoft.com/office/drawing/2014/main" id="{9C693BAD-6B4E-48AD-88BF-D933B374A1F1}"/>
              </a:ext>
            </a:extLst>
          </p:cNvPr>
          <p:cNvSpPr>
            <a:spLocks noGrp="1"/>
          </p:cNvSpPr>
          <p:nvPr>
            <p:ph type="dt" sz="half" idx="10"/>
          </p:nvPr>
        </p:nvSpPr>
        <p:spPr>
          <a:xfrm>
            <a:off x="838200" y="6356350"/>
            <a:ext cx="2743200" cy="365125"/>
          </a:xfrm>
        </p:spPr>
        <p:txBody>
          <a:bodyPr rtlCol="0" anchor="ctr">
            <a:normAutofit/>
          </a:bodyPr>
          <a:lstStyle/>
          <a:p>
            <a:pPr rtl="0">
              <a:spcAft>
                <a:spcPts val="600"/>
              </a:spcAft>
            </a:pPr>
            <a:r>
              <a:rPr lang="fr-FR"/>
              <a:t>03/09/20XX</a:t>
            </a:r>
          </a:p>
        </p:txBody>
      </p:sp>
      <p:sp>
        <p:nvSpPr>
          <p:cNvPr id="13" name="Espace réservé du pied de page 12">
            <a:extLst>
              <a:ext uri="{FF2B5EF4-FFF2-40B4-BE49-F238E27FC236}">
                <a16:creationId xmlns:a16="http://schemas.microsoft.com/office/drawing/2014/main" id="{1B9E4CF7-70FB-40DF-BE47-6E5AE3154753}"/>
              </a:ext>
            </a:extLst>
          </p:cNvPr>
          <p:cNvSpPr>
            <a:spLocks noGrp="1"/>
          </p:cNvSpPr>
          <p:nvPr>
            <p:ph type="ftr" sz="quarter" idx="11"/>
          </p:nvPr>
        </p:nvSpPr>
        <p:spPr>
          <a:xfrm>
            <a:off x="4038600" y="6356350"/>
            <a:ext cx="4114800" cy="365125"/>
          </a:xfrm>
        </p:spPr>
        <p:txBody>
          <a:bodyPr rtlCol="0" anchor="ctr">
            <a:normAutofit/>
          </a:bodyPr>
          <a:lstStyle/>
          <a:p>
            <a:pPr rtl="0">
              <a:spcAft>
                <a:spcPts val="600"/>
              </a:spcAft>
            </a:pPr>
            <a:r>
              <a:rPr lang="fr-FR"/>
              <a:t>Titre de la présentation</a:t>
            </a:r>
          </a:p>
        </p:txBody>
      </p:sp>
      <p:sp>
        <p:nvSpPr>
          <p:cNvPr id="14" name="Espace réservé du numéro de diapositive 13">
            <a:extLst>
              <a:ext uri="{FF2B5EF4-FFF2-40B4-BE49-F238E27FC236}">
                <a16:creationId xmlns:a16="http://schemas.microsoft.com/office/drawing/2014/main" id="{C1EA167B-7079-4284-997F-7309C510B763}"/>
              </a:ext>
            </a:extLst>
          </p:cNvPr>
          <p:cNvSpPr>
            <a:spLocks noGrp="1"/>
          </p:cNvSpPr>
          <p:nvPr>
            <p:ph type="sldNum" sz="quarter" idx="12"/>
          </p:nvPr>
        </p:nvSpPr>
        <p:spPr>
          <a:xfrm>
            <a:off x="8610600" y="6356350"/>
            <a:ext cx="2743200" cy="365125"/>
          </a:xfrm>
        </p:spPr>
        <p:txBody>
          <a:bodyPr rtlCol="0" anchor="ctr">
            <a:normAutofit/>
          </a:bodyPr>
          <a:lstStyle/>
          <a:p>
            <a:pPr rtl="0">
              <a:spcAft>
                <a:spcPts val="600"/>
              </a:spcAft>
            </a:pPr>
            <a:fld id="{B9713C8C-8E70-45D5-AE59-23E60168254E}" type="slidenum">
              <a:rPr lang="fr-FR" smtClean="0"/>
              <a:pPr rtl="0">
                <a:spcAft>
                  <a:spcPts val="600"/>
                </a:spcAft>
              </a:pPr>
              <a:t>11</a:t>
            </a:fld>
            <a:endParaRPr lang="fr-FR"/>
          </a:p>
        </p:txBody>
      </p:sp>
      <p:graphicFrame>
        <p:nvGraphicFramePr>
          <p:cNvPr id="16" name="Espace réservé du contenu 10">
            <a:extLst>
              <a:ext uri="{FF2B5EF4-FFF2-40B4-BE49-F238E27FC236}">
                <a16:creationId xmlns:a16="http://schemas.microsoft.com/office/drawing/2014/main" id="{09D94F83-7A57-8B65-380C-20DF59BB4778}"/>
              </a:ext>
            </a:extLst>
          </p:cNvPr>
          <p:cNvGraphicFramePr>
            <a:graphicFrameLocks noGrp="1"/>
          </p:cNvGraphicFramePr>
          <p:nvPr>
            <p:ph idx="1"/>
            <p:extLst>
              <p:ext uri="{D42A27DB-BD31-4B8C-83A1-F6EECF244321}">
                <p14:modId xmlns:p14="http://schemas.microsoft.com/office/powerpoint/2010/main" val="170148644"/>
              </p:ext>
            </p:extLst>
          </p:nvPr>
        </p:nvGraphicFramePr>
        <p:xfrm>
          <a:off x="838200" y="2011680"/>
          <a:ext cx="10515600" cy="416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4484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pour une image  8" descr="Une image contenant personne, intérieur&#10;&#10;Description générée automatiquement">
            <a:extLst>
              <a:ext uri="{FF2B5EF4-FFF2-40B4-BE49-F238E27FC236}">
                <a16:creationId xmlns:a16="http://schemas.microsoft.com/office/drawing/2014/main" id="{71C44E32-CD46-4CA4-AF50-FB05443DE0EB}"/>
              </a:ext>
            </a:extLst>
          </p:cNvPr>
          <p:cNvPicPr>
            <a:picLocks noGrp="1" noChangeAspect="1"/>
          </p:cNvPicPr>
          <p:nvPr>
            <p:ph type="pic" sz="quarter" idx="13"/>
          </p:nvPr>
        </p:nvPicPr>
        <p:blipFill>
          <a:blip r:embed="rId2"/>
          <a:srcRect l="4753" r="4753"/>
          <a:stretch>
            <a:fillRect/>
          </a:stretch>
        </p:blipFill>
        <p:spPr/>
      </p:pic>
      <p:sp>
        <p:nvSpPr>
          <p:cNvPr id="4" name="Titre 3">
            <a:extLst>
              <a:ext uri="{FF2B5EF4-FFF2-40B4-BE49-F238E27FC236}">
                <a16:creationId xmlns:a16="http://schemas.microsoft.com/office/drawing/2014/main" id="{48B20948-E561-46E3-9983-326776429D98}"/>
              </a:ext>
            </a:extLst>
          </p:cNvPr>
          <p:cNvSpPr>
            <a:spLocks noGrp="1"/>
          </p:cNvSpPr>
          <p:nvPr>
            <p:ph type="title"/>
          </p:nvPr>
        </p:nvSpPr>
        <p:spPr>
          <a:xfrm>
            <a:off x="6739128" y="365760"/>
            <a:ext cx="4617720" cy="1005840"/>
          </a:xfrm>
        </p:spPr>
        <p:txBody>
          <a:bodyPr>
            <a:normAutofit/>
          </a:bodyPr>
          <a:lstStyle/>
          <a:p>
            <a:r>
              <a:rPr lang="fr-FR" sz="3200" dirty="0"/>
              <a:t>Sur le terrain</a:t>
            </a:r>
            <a:endParaRPr lang="fr-CH" sz="3200" dirty="0"/>
          </a:p>
        </p:txBody>
      </p:sp>
      <p:sp>
        <p:nvSpPr>
          <p:cNvPr id="5" name="Espace réservé du contenu 4">
            <a:extLst>
              <a:ext uri="{FF2B5EF4-FFF2-40B4-BE49-F238E27FC236}">
                <a16:creationId xmlns:a16="http://schemas.microsoft.com/office/drawing/2014/main" id="{0C162860-67D5-4F78-85BB-124A08625595}"/>
              </a:ext>
            </a:extLst>
          </p:cNvPr>
          <p:cNvSpPr>
            <a:spLocks noGrp="1"/>
          </p:cNvSpPr>
          <p:nvPr>
            <p:ph idx="1"/>
          </p:nvPr>
        </p:nvSpPr>
        <p:spPr>
          <a:xfrm>
            <a:off x="5384800" y="2133600"/>
            <a:ext cx="6705600" cy="4047744"/>
          </a:xfrm>
        </p:spPr>
        <p:txBody>
          <a:bodyPr/>
          <a:lstStyle/>
          <a:p>
            <a:pPr marL="285750" indent="-285750">
              <a:buFont typeface="Arial" panose="020B0604020202020204" pitchFamily="34" charset="0"/>
              <a:buChar char="•"/>
            </a:pPr>
            <a:r>
              <a:rPr lang="fr-FR" dirty="0"/>
              <a:t>Documents d’information/consentement vus comme fastidieux</a:t>
            </a:r>
          </a:p>
          <a:p>
            <a:pPr marL="285750" indent="-285750">
              <a:buFont typeface="Arial" panose="020B0604020202020204" pitchFamily="34" charset="0"/>
              <a:buChar char="•"/>
            </a:pPr>
            <a:r>
              <a:rPr lang="fr-FR" dirty="0"/>
              <a:t>Pas facile de saisir la signification du partage de données sur un repository</a:t>
            </a:r>
          </a:p>
          <a:p>
            <a:pPr marL="285750" indent="-285750">
              <a:buFont typeface="Arial" panose="020B0604020202020204" pitchFamily="34" charset="0"/>
              <a:buChar char="•"/>
            </a:pPr>
            <a:r>
              <a:rPr lang="fr-FR" dirty="0"/>
              <a:t>Y compris pour professionnel.les santé/social &amp; interprètes</a:t>
            </a:r>
          </a:p>
          <a:p>
            <a:pPr marL="285750" indent="-285750">
              <a:buFont typeface="Arial" panose="020B0604020202020204" pitchFamily="34" charset="0"/>
              <a:buChar char="•"/>
            </a:pPr>
            <a:r>
              <a:rPr lang="fr-FR" dirty="0"/>
              <a:t>Difficultés pour une proportion des femmes à comprendre la notion de recherche</a:t>
            </a:r>
          </a:p>
          <a:p>
            <a:pPr marL="285750" indent="-285750">
              <a:buFont typeface="Arial" panose="020B0604020202020204" pitchFamily="34" charset="0"/>
              <a:buChar char="•"/>
            </a:pPr>
            <a:r>
              <a:rPr lang="fr-FR" dirty="0"/>
              <a:t>Car autres sphères &amp; activités</a:t>
            </a:r>
          </a:p>
          <a:p>
            <a:pPr marL="285750" indent="-285750">
              <a:buFont typeface="Arial" panose="020B0604020202020204" pitchFamily="34" charset="0"/>
              <a:buChar char="•"/>
            </a:pPr>
            <a:r>
              <a:rPr lang="fr-FR" dirty="0"/>
              <a:t>Notions de partages de données &amp; repository parfois impossible à expliciter</a:t>
            </a:r>
          </a:p>
          <a:p>
            <a:pPr marL="285750" indent="-285750">
              <a:buFont typeface="Arial" panose="020B0604020202020204" pitchFamily="34" charset="0"/>
              <a:buChar char="•"/>
            </a:pPr>
            <a:endParaRPr lang="fr-CH" dirty="0"/>
          </a:p>
        </p:txBody>
      </p:sp>
      <p:sp>
        <p:nvSpPr>
          <p:cNvPr id="7" name="Espace réservé du numéro de diapositive 6">
            <a:extLst>
              <a:ext uri="{FF2B5EF4-FFF2-40B4-BE49-F238E27FC236}">
                <a16:creationId xmlns:a16="http://schemas.microsoft.com/office/drawing/2014/main" id="{E1B4CCA0-308A-457D-8EF0-1FEEF30BB2B9}"/>
              </a:ext>
            </a:extLst>
          </p:cNvPr>
          <p:cNvSpPr>
            <a:spLocks noGrp="1"/>
          </p:cNvSpPr>
          <p:nvPr>
            <p:ph type="sldNum" sz="quarter" idx="12"/>
          </p:nvPr>
        </p:nvSpPr>
        <p:spPr/>
        <p:txBody>
          <a:bodyPr/>
          <a:lstStyle/>
          <a:p>
            <a:pPr rtl="0"/>
            <a:fld id="{B9713C8C-8E70-45D5-AE59-23E60168254E}" type="slidenum">
              <a:rPr lang="fr-FR" noProof="0" smtClean="0"/>
              <a:t>12</a:t>
            </a:fld>
            <a:endParaRPr lang="fr-FR" noProof="0"/>
          </a:p>
        </p:txBody>
      </p:sp>
      <p:sp>
        <p:nvSpPr>
          <p:cNvPr id="10" name="ZoneTexte 9">
            <a:extLst>
              <a:ext uri="{FF2B5EF4-FFF2-40B4-BE49-F238E27FC236}">
                <a16:creationId xmlns:a16="http://schemas.microsoft.com/office/drawing/2014/main" id="{BC3979BB-0BB5-45CF-BD9A-65142AD8533B}"/>
              </a:ext>
            </a:extLst>
          </p:cNvPr>
          <p:cNvSpPr txBox="1"/>
          <p:nvPr/>
        </p:nvSpPr>
        <p:spPr>
          <a:xfrm>
            <a:off x="6637106" y="6072027"/>
            <a:ext cx="4176015" cy="923330"/>
          </a:xfrm>
          <a:prstGeom prst="rect">
            <a:avLst/>
          </a:prstGeom>
          <a:noFill/>
        </p:spPr>
        <p:txBody>
          <a:bodyPr wrap="none" rtlCol="0">
            <a:spAutoFit/>
          </a:bodyPr>
          <a:lstStyle/>
          <a:p>
            <a:pPr algn="l"/>
            <a:r>
              <a:rPr lang="fr-FR" b="0" i="0" dirty="0">
                <a:solidFill>
                  <a:srgbClr val="1A1A1A"/>
                </a:solidFill>
                <a:effectLst/>
                <a:latin typeface="-apple-system"/>
              </a:rPr>
              <a:t>Photo de </a:t>
            </a:r>
            <a:r>
              <a:rPr lang="fr-FR" b="1" i="0" u="none" strike="noStrike" dirty="0">
                <a:solidFill>
                  <a:srgbClr val="1A1A1A"/>
                </a:solidFill>
                <a:effectLst/>
                <a:latin typeface="-apple-system"/>
                <a:hlinkClick r:id="rId3"/>
              </a:rPr>
              <a:t>Min An</a:t>
            </a:r>
            <a:r>
              <a:rPr lang="fr-FR" b="0" i="0" dirty="0">
                <a:solidFill>
                  <a:srgbClr val="1A1A1A"/>
                </a:solidFill>
                <a:effectLst/>
                <a:latin typeface="-apple-system"/>
              </a:rPr>
              <a:t> LDD provenant de </a:t>
            </a:r>
            <a:r>
              <a:rPr lang="fr-FR" b="1" i="0" u="none" strike="noStrike" dirty="0" err="1">
                <a:solidFill>
                  <a:srgbClr val="1A1A1A"/>
                </a:solidFill>
                <a:effectLst/>
                <a:latin typeface="-apple-system"/>
                <a:hlinkClick r:id="rId4"/>
              </a:rPr>
              <a:t>Pexels</a:t>
            </a:r>
            <a:endParaRPr lang="fr-FR" b="0" i="0" dirty="0">
              <a:solidFill>
                <a:srgbClr val="1A1A1A"/>
              </a:solidFill>
              <a:effectLst/>
              <a:latin typeface="-apple-system"/>
            </a:endParaRPr>
          </a:p>
          <a:p>
            <a:br>
              <a:rPr lang="fr-FR" b="0" i="0" dirty="0">
                <a:solidFill>
                  <a:srgbClr val="1A1A1A"/>
                </a:solidFill>
                <a:effectLst/>
                <a:latin typeface="-apple-system"/>
              </a:rPr>
            </a:br>
            <a:endParaRPr lang="fr-CH" dirty="0"/>
          </a:p>
        </p:txBody>
      </p:sp>
    </p:spTree>
    <p:extLst>
      <p:ext uri="{BB962C8B-B14F-4D97-AF65-F5344CB8AC3E}">
        <p14:creationId xmlns:p14="http://schemas.microsoft.com/office/powerpoint/2010/main" val="262219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F67F229A-48C3-4BE7-96EC-3C05DC7FB720}"/>
              </a:ext>
            </a:extLst>
          </p:cNvPr>
          <p:cNvSpPr>
            <a:spLocks noGrp="1"/>
          </p:cNvSpPr>
          <p:nvPr>
            <p:ph type="title"/>
          </p:nvPr>
        </p:nvSpPr>
        <p:spPr>
          <a:xfrm>
            <a:off x="838200" y="365125"/>
            <a:ext cx="10515600" cy="1325563"/>
          </a:xfrm>
        </p:spPr>
        <p:txBody>
          <a:bodyPr rtlCol="0" anchor="ctr">
            <a:normAutofit/>
          </a:bodyPr>
          <a:lstStyle/>
          <a:p>
            <a:pPr rtl="0"/>
            <a:r>
              <a:rPr lang="fr-FR" dirty="0"/>
              <a:t>DMP 3</a:t>
            </a:r>
            <a:br>
              <a:rPr lang="fr-FR" dirty="0"/>
            </a:br>
            <a:r>
              <a:rPr lang="fr-FR"/>
              <a:t>final &amp; accepté FNS</a:t>
            </a:r>
          </a:p>
        </p:txBody>
      </p:sp>
      <p:sp>
        <p:nvSpPr>
          <p:cNvPr id="12" name="Espace réservé de la date 11">
            <a:extLst>
              <a:ext uri="{FF2B5EF4-FFF2-40B4-BE49-F238E27FC236}">
                <a16:creationId xmlns:a16="http://schemas.microsoft.com/office/drawing/2014/main" id="{9C693BAD-6B4E-48AD-88BF-D933B374A1F1}"/>
              </a:ext>
            </a:extLst>
          </p:cNvPr>
          <p:cNvSpPr>
            <a:spLocks noGrp="1"/>
          </p:cNvSpPr>
          <p:nvPr>
            <p:ph type="dt" sz="half" idx="10"/>
          </p:nvPr>
        </p:nvSpPr>
        <p:spPr>
          <a:xfrm>
            <a:off x="838200" y="6356350"/>
            <a:ext cx="2743200" cy="365125"/>
          </a:xfrm>
        </p:spPr>
        <p:txBody>
          <a:bodyPr rtlCol="0" anchor="ctr">
            <a:normAutofit/>
          </a:bodyPr>
          <a:lstStyle/>
          <a:p>
            <a:pPr rtl="0">
              <a:spcAft>
                <a:spcPts val="600"/>
              </a:spcAft>
            </a:pPr>
            <a:r>
              <a:rPr lang="fr-FR"/>
              <a:t>03/09/20XX</a:t>
            </a:r>
          </a:p>
        </p:txBody>
      </p:sp>
      <p:sp>
        <p:nvSpPr>
          <p:cNvPr id="13" name="Espace réservé du pied de page 12">
            <a:extLst>
              <a:ext uri="{FF2B5EF4-FFF2-40B4-BE49-F238E27FC236}">
                <a16:creationId xmlns:a16="http://schemas.microsoft.com/office/drawing/2014/main" id="{1B9E4CF7-70FB-40DF-BE47-6E5AE3154753}"/>
              </a:ext>
            </a:extLst>
          </p:cNvPr>
          <p:cNvSpPr>
            <a:spLocks noGrp="1"/>
          </p:cNvSpPr>
          <p:nvPr>
            <p:ph type="ftr" sz="quarter" idx="11"/>
          </p:nvPr>
        </p:nvSpPr>
        <p:spPr>
          <a:xfrm>
            <a:off x="4038600" y="6356350"/>
            <a:ext cx="4114800" cy="365125"/>
          </a:xfrm>
        </p:spPr>
        <p:txBody>
          <a:bodyPr rtlCol="0" anchor="ctr">
            <a:normAutofit/>
          </a:bodyPr>
          <a:lstStyle/>
          <a:p>
            <a:pPr rtl="0">
              <a:spcAft>
                <a:spcPts val="600"/>
              </a:spcAft>
            </a:pPr>
            <a:r>
              <a:rPr lang="fr-FR"/>
              <a:t>Titre de la présentation</a:t>
            </a:r>
          </a:p>
        </p:txBody>
      </p:sp>
      <p:sp>
        <p:nvSpPr>
          <p:cNvPr id="14" name="Espace réservé du numéro de diapositive 13">
            <a:extLst>
              <a:ext uri="{FF2B5EF4-FFF2-40B4-BE49-F238E27FC236}">
                <a16:creationId xmlns:a16="http://schemas.microsoft.com/office/drawing/2014/main" id="{C1EA167B-7079-4284-997F-7309C510B763}"/>
              </a:ext>
            </a:extLst>
          </p:cNvPr>
          <p:cNvSpPr>
            <a:spLocks noGrp="1"/>
          </p:cNvSpPr>
          <p:nvPr>
            <p:ph type="sldNum" sz="quarter" idx="12"/>
          </p:nvPr>
        </p:nvSpPr>
        <p:spPr>
          <a:xfrm>
            <a:off x="8610600" y="6356350"/>
            <a:ext cx="2743200" cy="365125"/>
          </a:xfrm>
        </p:spPr>
        <p:txBody>
          <a:bodyPr rtlCol="0" anchor="ctr">
            <a:normAutofit/>
          </a:bodyPr>
          <a:lstStyle/>
          <a:p>
            <a:pPr rtl="0">
              <a:spcAft>
                <a:spcPts val="600"/>
              </a:spcAft>
            </a:pPr>
            <a:fld id="{B9713C8C-8E70-45D5-AE59-23E60168254E}" type="slidenum">
              <a:rPr lang="fr-FR" smtClean="0"/>
              <a:pPr rtl="0">
                <a:spcAft>
                  <a:spcPts val="600"/>
                </a:spcAft>
              </a:pPr>
              <a:t>13</a:t>
            </a:fld>
            <a:endParaRPr lang="fr-FR"/>
          </a:p>
        </p:txBody>
      </p:sp>
      <p:graphicFrame>
        <p:nvGraphicFramePr>
          <p:cNvPr id="16" name="Espace réservé du contenu 10">
            <a:extLst>
              <a:ext uri="{FF2B5EF4-FFF2-40B4-BE49-F238E27FC236}">
                <a16:creationId xmlns:a16="http://schemas.microsoft.com/office/drawing/2014/main" id="{12E2BF75-98CE-80EB-6F79-70C2C1BCC48B}"/>
              </a:ext>
            </a:extLst>
          </p:cNvPr>
          <p:cNvGraphicFramePr>
            <a:graphicFrameLocks noGrp="1"/>
          </p:cNvGraphicFramePr>
          <p:nvPr>
            <p:ph idx="1"/>
            <p:extLst>
              <p:ext uri="{D42A27DB-BD31-4B8C-83A1-F6EECF244321}">
                <p14:modId xmlns:p14="http://schemas.microsoft.com/office/powerpoint/2010/main" val="2290248294"/>
              </p:ext>
            </p:extLst>
          </p:nvPr>
        </p:nvGraphicFramePr>
        <p:xfrm>
          <a:off x="838200" y="2011680"/>
          <a:ext cx="10515600" cy="416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5115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F67F229A-48C3-4BE7-96EC-3C05DC7FB720}"/>
              </a:ext>
            </a:extLst>
          </p:cNvPr>
          <p:cNvSpPr>
            <a:spLocks noGrp="1"/>
          </p:cNvSpPr>
          <p:nvPr>
            <p:ph type="title"/>
          </p:nvPr>
        </p:nvSpPr>
        <p:spPr>
          <a:xfrm>
            <a:off x="838200" y="365125"/>
            <a:ext cx="10515600" cy="1325563"/>
          </a:xfrm>
        </p:spPr>
        <p:txBody>
          <a:bodyPr rtlCol="0" anchor="ctr">
            <a:normAutofit/>
          </a:bodyPr>
          <a:lstStyle/>
          <a:p>
            <a:pPr rtl="0"/>
            <a:r>
              <a:rPr lang="fr-FR" sz="2800"/>
              <a:t>DMP new </a:t>
            </a:r>
            <a:br>
              <a:rPr lang="fr-FR" sz="2800"/>
            </a:br>
            <a:r>
              <a:rPr lang="fr-FR" sz="2800"/>
              <a:t>Nouveau projet</a:t>
            </a:r>
            <a:br>
              <a:rPr lang="fr-FR" sz="2800"/>
            </a:br>
            <a:r>
              <a:rPr lang="fr-FR" sz="2800"/>
              <a:t>Violences obstétricales</a:t>
            </a:r>
          </a:p>
        </p:txBody>
      </p:sp>
      <p:sp>
        <p:nvSpPr>
          <p:cNvPr id="12" name="Espace réservé de la date 11">
            <a:extLst>
              <a:ext uri="{FF2B5EF4-FFF2-40B4-BE49-F238E27FC236}">
                <a16:creationId xmlns:a16="http://schemas.microsoft.com/office/drawing/2014/main" id="{9C693BAD-6B4E-48AD-88BF-D933B374A1F1}"/>
              </a:ext>
            </a:extLst>
          </p:cNvPr>
          <p:cNvSpPr>
            <a:spLocks noGrp="1"/>
          </p:cNvSpPr>
          <p:nvPr>
            <p:ph type="dt" sz="half" idx="10"/>
          </p:nvPr>
        </p:nvSpPr>
        <p:spPr>
          <a:xfrm>
            <a:off x="838200" y="6356350"/>
            <a:ext cx="2743200" cy="365125"/>
          </a:xfrm>
        </p:spPr>
        <p:txBody>
          <a:bodyPr rtlCol="0" anchor="ctr">
            <a:normAutofit/>
          </a:bodyPr>
          <a:lstStyle/>
          <a:p>
            <a:pPr rtl="0">
              <a:spcAft>
                <a:spcPts val="600"/>
              </a:spcAft>
            </a:pPr>
            <a:r>
              <a:rPr lang="fr-FR"/>
              <a:t>03/09/20XX</a:t>
            </a:r>
          </a:p>
        </p:txBody>
      </p:sp>
      <p:sp>
        <p:nvSpPr>
          <p:cNvPr id="13" name="Espace réservé du pied de page 12">
            <a:extLst>
              <a:ext uri="{FF2B5EF4-FFF2-40B4-BE49-F238E27FC236}">
                <a16:creationId xmlns:a16="http://schemas.microsoft.com/office/drawing/2014/main" id="{1B9E4CF7-70FB-40DF-BE47-6E5AE3154753}"/>
              </a:ext>
            </a:extLst>
          </p:cNvPr>
          <p:cNvSpPr>
            <a:spLocks noGrp="1"/>
          </p:cNvSpPr>
          <p:nvPr>
            <p:ph type="ftr" sz="quarter" idx="11"/>
          </p:nvPr>
        </p:nvSpPr>
        <p:spPr>
          <a:xfrm>
            <a:off x="4038600" y="6356350"/>
            <a:ext cx="4114800" cy="365125"/>
          </a:xfrm>
        </p:spPr>
        <p:txBody>
          <a:bodyPr rtlCol="0" anchor="ctr">
            <a:normAutofit/>
          </a:bodyPr>
          <a:lstStyle/>
          <a:p>
            <a:pPr rtl="0">
              <a:spcAft>
                <a:spcPts val="600"/>
              </a:spcAft>
            </a:pPr>
            <a:r>
              <a:rPr lang="fr-FR"/>
              <a:t>Titre de la présentation</a:t>
            </a:r>
          </a:p>
        </p:txBody>
      </p:sp>
      <p:sp>
        <p:nvSpPr>
          <p:cNvPr id="14" name="Espace réservé du numéro de diapositive 13">
            <a:extLst>
              <a:ext uri="{FF2B5EF4-FFF2-40B4-BE49-F238E27FC236}">
                <a16:creationId xmlns:a16="http://schemas.microsoft.com/office/drawing/2014/main" id="{C1EA167B-7079-4284-997F-7309C510B763}"/>
              </a:ext>
            </a:extLst>
          </p:cNvPr>
          <p:cNvSpPr>
            <a:spLocks noGrp="1"/>
          </p:cNvSpPr>
          <p:nvPr>
            <p:ph type="sldNum" sz="quarter" idx="12"/>
          </p:nvPr>
        </p:nvSpPr>
        <p:spPr>
          <a:xfrm>
            <a:off x="8610600" y="6356350"/>
            <a:ext cx="2743200" cy="365125"/>
          </a:xfrm>
        </p:spPr>
        <p:txBody>
          <a:bodyPr rtlCol="0" anchor="ctr">
            <a:normAutofit/>
          </a:bodyPr>
          <a:lstStyle/>
          <a:p>
            <a:pPr rtl="0">
              <a:spcAft>
                <a:spcPts val="600"/>
              </a:spcAft>
            </a:pPr>
            <a:fld id="{B9713C8C-8E70-45D5-AE59-23E60168254E}" type="slidenum">
              <a:rPr lang="fr-FR" smtClean="0"/>
              <a:pPr rtl="0">
                <a:spcAft>
                  <a:spcPts val="600"/>
                </a:spcAft>
              </a:pPr>
              <a:t>14</a:t>
            </a:fld>
            <a:endParaRPr lang="fr-FR"/>
          </a:p>
        </p:txBody>
      </p:sp>
      <p:graphicFrame>
        <p:nvGraphicFramePr>
          <p:cNvPr id="16" name="Espace réservé du contenu 10">
            <a:extLst>
              <a:ext uri="{FF2B5EF4-FFF2-40B4-BE49-F238E27FC236}">
                <a16:creationId xmlns:a16="http://schemas.microsoft.com/office/drawing/2014/main" id="{3611615F-2FEC-847E-37E7-E80C424202FF}"/>
              </a:ext>
            </a:extLst>
          </p:cNvPr>
          <p:cNvGraphicFramePr>
            <a:graphicFrameLocks noGrp="1"/>
          </p:cNvGraphicFramePr>
          <p:nvPr>
            <p:ph idx="1"/>
            <p:extLst>
              <p:ext uri="{D42A27DB-BD31-4B8C-83A1-F6EECF244321}">
                <p14:modId xmlns:p14="http://schemas.microsoft.com/office/powerpoint/2010/main" val="3244742097"/>
              </p:ext>
            </p:extLst>
          </p:nvPr>
        </p:nvGraphicFramePr>
        <p:xfrm>
          <a:off x="838200" y="2011680"/>
          <a:ext cx="10515600" cy="416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5421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F67F229A-48C3-4BE7-96EC-3C05DC7FB720}"/>
              </a:ext>
            </a:extLst>
          </p:cNvPr>
          <p:cNvSpPr>
            <a:spLocks noGrp="1"/>
          </p:cNvSpPr>
          <p:nvPr>
            <p:ph type="title"/>
          </p:nvPr>
        </p:nvSpPr>
        <p:spPr>
          <a:xfrm>
            <a:off x="838200" y="365125"/>
            <a:ext cx="10515600" cy="1325563"/>
          </a:xfrm>
        </p:spPr>
        <p:txBody>
          <a:bodyPr rtlCol="0" anchor="ctr">
            <a:normAutofit/>
          </a:bodyPr>
          <a:lstStyle/>
          <a:p>
            <a:pPr rtl="0"/>
            <a:r>
              <a:rPr lang="fr-FR"/>
              <a:t>Projet Open data HES_SO 2020</a:t>
            </a:r>
          </a:p>
        </p:txBody>
      </p:sp>
      <p:sp>
        <p:nvSpPr>
          <p:cNvPr id="12" name="Espace réservé de la date 11">
            <a:extLst>
              <a:ext uri="{FF2B5EF4-FFF2-40B4-BE49-F238E27FC236}">
                <a16:creationId xmlns:a16="http://schemas.microsoft.com/office/drawing/2014/main" id="{9C693BAD-6B4E-48AD-88BF-D933B374A1F1}"/>
              </a:ext>
            </a:extLst>
          </p:cNvPr>
          <p:cNvSpPr>
            <a:spLocks noGrp="1"/>
          </p:cNvSpPr>
          <p:nvPr>
            <p:ph type="dt" sz="half" idx="10"/>
          </p:nvPr>
        </p:nvSpPr>
        <p:spPr>
          <a:xfrm>
            <a:off x="838200" y="6356350"/>
            <a:ext cx="2743200" cy="365125"/>
          </a:xfrm>
        </p:spPr>
        <p:txBody>
          <a:bodyPr rtlCol="0" anchor="ctr">
            <a:normAutofit/>
          </a:bodyPr>
          <a:lstStyle/>
          <a:p>
            <a:pPr rtl="0">
              <a:spcAft>
                <a:spcPts val="600"/>
              </a:spcAft>
            </a:pPr>
            <a:r>
              <a:rPr lang="fr-FR"/>
              <a:t>03/09/20XX</a:t>
            </a:r>
          </a:p>
        </p:txBody>
      </p:sp>
      <p:sp>
        <p:nvSpPr>
          <p:cNvPr id="13" name="Espace réservé du pied de page 12">
            <a:extLst>
              <a:ext uri="{FF2B5EF4-FFF2-40B4-BE49-F238E27FC236}">
                <a16:creationId xmlns:a16="http://schemas.microsoft.com/office/drawing/2014/main" id="{1B9E4CF7-70FB-40DF-BE47-6E5AE3154753}"/>
              </a:ext>
            </a:extLst>
          </p:cNvPr>
          <p:cNvSpPr>
            <a:spLocks noGrp="1"/>
          </p:cNvSpPr>
          <p:nvPr>
            <p:ph type="ftr" sz="quarter" idx="11"/>
          </p:nvPr>
        </p:nvSpPr>
        <p:spPr>
          <a:xfrm>
            <a:off x="4038600" y="6356350"/>
            <a:ext cx="4114800" cy="365125"/>
          </a:xfrm>
        </p:spPr>
        <p:txBody>
          <a:bodyPr rtlCol="0" anchor="ctr">
            <a:normAutofit/>
          </a:bodyPr>
          <a:lstStyle/>
          <a:p>
            <a:pPr rtl="0">
              <a:spcAft>
                <a:spcPts val="600"/>
              </a:spcAft>
            </a:pPr>
            <a:r>
              <a:rPr lang="fr-FR"/>
              <a:t>Titre de la présentation</a:t>
            </a:r>
          </a:p>
        </p:txBody>
      </p:sp>
      <p:sp>
        <p:nvSpPr>
          <p:cNvPr id="14" name="Espace réservé du numéro de diapositive 13">
            <a:extLst>
              <a:ext uri="{FF2B5EF4-FFF2-40B4-BE49-F238E27FC236}">
                <a16:creationId xmlns:a16="http://schemas.microsoft.com/office/drawing/2014/main" id="{C1EA167B-7079-4284-997F-7309C510B763}"/>
              </a:ext>
            </a:extLst>
          </p:cNvPr>
          <p:cNvSpPr>
            <a:spLocks noGrp="1"/>
          </p:cNvSpPr>
          <p:nvPr>
            <p:ph type="sldNum" sz="quarter" idx="12"/>
          </p:nvPr>
        </p:nvSpPr>
        <p:spPr>
          <a:xfrm>
            <a:off x="8610600" y="6356350"/>
            <a:ext cx="2743200" cy="365125"/>
          </a:xfrm>
        </p:spPr>
        <p:txBody>
          <a:bodyPr rtlCol="0" anchor="ctr">
            <a:normAutofit/>
          </a:bodyPr>
          <a:lstStyle/>
          <a:p>
            <a:pPr rtl="0">
              <a:spcAft>
                <a:spcPts val="600"/>
              </a:spcAft>
            </a:pPr>
            <a:fld id="{B9713C8C-8E70-45D5-AE59-23E60168254E}" type="slidenum">
              <a:rPr lang="fr-FR" smtClean="0"/>
              <a:pPr rtl="0">
                <a:spcAft>
                  <a:spcPts val="600"/>
                </a:spcAft>
              </a:pPr>
              <a:t>15</a:t>
            </a:fld>
            <a:endParaRPr lang="fr-FR"/>
          </a:p>
        </p:txBody>
      </p:sp>
      <p:graphicFrame>
        <p:nvGraphicFramePr>
          <p:cNvPr id="16" name="Espace réservé du contenu 10">
            <a:extLst>
              <a:ext uri="{FF2B5EF4-FFF2-40B4-BE49-F238E27FC236}">
                <a16:creationId xmlns:a16="http://schemas.microsoft.com/office/drawing/2014/main" id="{34796E88-A3BB-6F82-4790-0AFC93A2DBD0}"/>
              </a:ext>
            </a:extLst>
          </p:cNvPr>
          <p:cNvGraphicFramePr>
            <a:graphicFrameLocks noGrp="1"/>
          </p:cNvGraphicFramePr>
          <p:nvPr>
            <p:ph idx="1"/>
            <p:extLst>
              <p:ext uri="{D42A27DB-BD31-4B8C-83A1-F6EECF244321}">
                <p14:modId xmlns:p14="http://schemas.microsoft.com/office/powerpoint/2010/main" val="1937961687"/>
              </p:ext>
            </p:extLst>
          </p:nvPr>
        </p:nvGraphicFramePr>
        <p:xfrm>
          <a:off x="838200" y="2011680"/>
          <a:ext cx="10515600" cy="416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3985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F67F229A-48C3-4BE7-96EC-3C05DC7FB720}"/>
              </a:ext>
            </a:extLst>
          </p:cNvPr>
          <p:cNvSpPr>
            <a:spLocks noGrp="1"/>
          </p:cNvSpPr>
          <p:nvPr>
            <p:ph type="title"/>
          </p:nvPr>
        </p:nvSpPr>
        <p:spPr>
          <a:xfrm>
            <a:off x="838200" y="365125"/>
            <a:ext cx="10515600" cy="1325563"/>
          </a:xfrm>
        </p:spPr>
        <p:txBody>
          <a:bodyPr rtlCol="0" anchor="ctr">
            <a:normAutofit/>
          </a:bodyPr>
          <a:lstStyle/>
          <a:p>
            <a:pPr rtl="0"/>
            <a:r>
              <a:rPr lang="fr-FR"/>
              <a:t>Recherche repository</a:t>
            </a:r>
          </a:p>
        </p:txBody>
      </p:sp>
      <p:sp>
        <p:nvSpPr>
          <p:cNvPr id="12" name="Espace réservé de la date 11">
            <a:extLst>
              <a:ext uri="{FF2B5EF4-FFF2-40B4-BE49-F238E27FC236}">
                <a16:creationId xmlns:a16="http://schemas.microsoft.com/office/drawing/2014/main" id="{9C693BAD-6B4E-48AD-88BF-D933B374A1F1}"/>
              </a:ext>
            </a:extLst>
          </p:cNvPr>
          <p:cNvSpPr>
            <a:spLocks noGrp="1"/>
          </p:cNvSpPr>
          <p:nvPr>
            <p:ph type="dt" sz="half" idx="10"/>
          </p:nvPr>
        </p:nvSpPr>
        <p:spPr>
          <a:xfrm>
            <a:off x="838200" y="6356350"/>
            <a:ext cx="2743200" cy="365125"/>
          </a:xfrm>
        </p:spPr>
        <p:txBody>
          <a:bodyPr rtlCol="0" anchor="ctr">
            <a:normAutofit/>
          </a:bodyPr>
          <a:lstStyle/>
          <a:p>
            <a:pPr rtl="0">
              <a:spcAft>
                <a:spcPts val="600"/>
              </a:spcAft>
            </a:pPr>
            <a:r>
              <a:rPr lang="fr-FR"/>
              <a:t>03/09/20XX</a:t>
            </a:r>
          </a:p>
        </p:txBody>
      </p:sp>
      <p:sp>
        <p:nvSpPr>
          <p:cNvPr id="13" name="Espace réservé du pied de page 12">
            <a:extLst>
              <a:ext uri="{FF2B5EF4-FFF2-40B4-BE49-F238E27FC236}">
                <a16:creationId xmlns:a16="http://schemas.microsoft.com/office/drawing/2014/main" id="{1B9E4CF7-70FB-40DF-BE47-6E5AE3154753}"/>
              </a:ext>
            </a:extLst>
          </p:cNvPr>
          <p:cNvSpPr>
            <a:spLocks noGrp="1"/>
          </p:cNvSpPr>
          <p:nvPr>
            <p:ph type="ftr" sz="quarter" idx="11"/>
          </p:nvPr>
        </p:nvSpPr>
        <p:spPr>
          <a:xfrm>
            <a:off x="4038600" y="6356350"/>
            <a:ext cx="4114800" cy="365125"/>
          </a:xfrm>
        </p:spPr>
        <p:txBody>
          <a:bodyPr rtlCol="0" anchor="ctr">
            <a:normAutofit/>
          </a:bodyPr>
          <a:lstStyle/>
          <a:p>
            <a:pPr rtl="0">
              <a:spcAft>
                <a:spcPts val="600"/>
              </a:spcAft>
            </a:pPr>
            <a:r>
              <a:rPr lang="fr-FR"/>
              <a:t>Titre de la présentation</a:t>
            </a:r>
          </a:p>
        </p:txBody>
      </p:sp>
      <p:sp>
        <p:nvSpPr>
          <p:cNvPr id="14" name="Espace réservé du numéro de diapositive 13">
            <a:extLst>
              <a:ext uri="{FF2B5EF4-FFF2-40B4-BE49-F238E27FC236}">
                <a16:creationId xmlns:a16="http://schemas.microsoft.com/office/drawing/2014/main" id="{C1EA167B-7079-4284-997F-7309C510B763}"/>
              </a:ext>
            </a:extLst>
          </p:cNvPr>
          <p:cNvSpPr>
            <a:spLocks noGrp="1"/>
          </p:cNvSpPr>
          <p:nvPr>
            <p:ph type="sldNum" sz="quarter" idx="12"/>
          </p:nvPr>
        </p:nvSpPr>
        <p:spPr>
          <a:xfrm>
            <a:off x="8610600" y="6356350"/>
            <a:ext cx="2743200" cy="365125"/>
          </a:xfrm>
        </p:spPr>
        <p:txBody>
          <a:bodyPr rtlCol="0" anchor="ctr">
            <a:normAutofit/>
          </a:bodyPr>
          <a:lstStyle/>
          <a:p>
            <a:pPr rtl="0">
              <a:spcAft>
                <a:spcPts val="600"/>
              </a:spcAft>
            </a:pPr>
            <a:fld id="{B9713C8C-8E70-45D5-AE59-23E60168254E}" type="slidenum">
              <a:rPr lang="fr-FR" smtClean="0"/>
              <a:pPr rtl="0">
                <a:spcAft>
                  <a:spcPts val="600"/>
                </a:spcAft>
              </a:pPr>
              <a:t>16</a:t>
            </a:fld>
            <a:endParaRPr lang="fr-FR"/>
          </a:p>
        </p:txBody>
      </p:sp>
      <p:graphicFrame>
        <p:nvGraphicFramePr>
          <p:cNvPr id="16" name="Espace réservé du contenu 10">
            <a:extLst>
              <a:ext uri="{FF2B5EF4-FFF2-40B4-BE49-F238E27FC236}">
                <a16:creationId xmlns:a16="http://schemas.microsoft.com/office/drawing/2014/main" id="{FF9A635A-68DE-28E3-11B9-EF2D053F45B4}"/>
              </a:ext>
            </a:extLst>
          </p:cNvPr>
          <p:cNvGraphicFramePr>
            <a:graphicFrameLocks noGrp="1"/>
          </p:cNvGraphicFramePr>
          <p:nvPr>
            <p:ph idx="1"/>
            <p:extLst>
              <p:ext uri="{D42A27DB-BD31-4B8C-83A1-F6EECF244321}">
                <p14:modId xmlns:p14="http://schemas.microsoft.com/office/powerpoint/2010/main" val="18396497"/>
              </p:ext>
            </p:extLst>
          </p:nvPr>
        </p:nvGraphicFramePr>
        <p:xfrm>
          <a:off x="838200" y="2011680"/>
          <a:ext cx="10515600" cy="416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8568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BFD496-5E2B-4C5E-A3EF-189B2B4DFE2E}"/>
              </a:ext>
            </a:extLst>
          </p:cNvPr>
          <p:cNvSpPr>
            <a:spLocks noGrp="1"/>
          </p:cNvSpPr>
          <p:nvPr>
            <p:ph type="title"/>
          </p:nvPr>
        </p:nvSpPr>
        <p:spPr/>
        <p:txBody>
          <a:bodyPr>
            <a:normAutofit/>
          </a:bodyPr>
          <a:lstStyle/>
          <a:p>
            <a:r>
              <a:rPr lang="fr-FR" dirty="0"/>
              <a:t>Repositories </a:t>
            </a:r>
            <a:r>
              <a:rPr lang="fr-FR" sz="1000" dirty="0">
                <a:hlinkClick r:id="rId2"/>
              </a:rPr>
              <a:t>https://www.hes-so.ch/fileadmin/documents/HES-SO/Documents_HES-SO/pdf/open-science/2019-12-05-RespositoriesOD-11734.pdf</a:t>
            </a:r>
            <a:r>
              <a:rPr lang="fr-FR" sz="1000" dirty="0"/>
              <a:t> </a:t>
            </a:r>
            <a:endParaRPr lang="fr-CH" sz="1000" dirty="0"/>
          </a:p>
        </p:txBody>
      </p:sp>
      <p:pic>
        <p:nvPicPr>
          <p:cNvPr id="8" name="Espace réservé du contenu 7">
            <a:extLst>
              <a:ext uri="{FF2B5EF4-FFF2-40B4-BE49-F238E27FC236}">
                <a16:creationId xmlns:a16="http://schemas.microsoft.com/office/drawing/2014/main" id="{7051692E-42F2-4BE1-84FF-71B2C56DB94F}"/>
              </a:ext>
            </a:extLst>
          </p:cNvPr>
          <p:cNvPicPr>
            <a:picLocks noGrp="1" noChangeAspect="1"/>
          </p:cNvPicPr>
          <p:nvPr>
            <p:ph idx="1"/>
          </p:nvPr>
        </p:nvPicPr>
        <p:blipFill>
          <a:blip r:embed="rId3"/>
          <a:stretch>
            <a:fillRect/>
          </a:stretch>
        </p:blipFill>
        <p:spPr>
          <a:xfrm>
            <a:off x="1244389" y="2011363"/>
            <a:ext cx="9703222" cy="4160837"/>
          </a:xfrm>
        </p:spPr>
      </p:pic>
      <p:sp>
        <p:nvSpPr>
          <p:cNvPr id="4" name="Espace réservé de la date 3">
            <a:extLst>
              <a:ext uri="{FF2B5EF4-FFF2-40B4-BE49-F238E27FC236}">
                <a16:creationId xmlns:a16="http://schemas.microsoft.com/office/drawing/2014/main" id="{0A1E59B7-670A-49F0-AFD7-79EAAEB18D3B}"/>
              </a:ext>
            </a:extLst>
          </p:cNvPr>
          <p:cNvSpPr>
            <a:spLocks noGrp="1"/>
          </p:cNvSpPr>
          <p:nvPr>
            <p:ph type="dt" sz="half" idx="10"/>
          </p:nvPr>
        </p:nvSpPr>
        <p:spPr/>
        <p:txBody>
          <a:bodyPr/>
          <a:lstStyle/>
          <a:p>
            <a:pPr rtl="0"/>
            <a:r>
              <a:rPr lang="fr-FR" noProof="0"/>
              <a:t>03/09/20XX</a:t>
            </a:r>
          </a:p>
        </p:txBody>
      </p:sp>
      <p:sp>
        <p:nvSpPr>
          <p:cNvPr id="5" name="Espace réservé du pied de page 4">
            <a:extLst>
              <a:ext uri="{FF2B5EF4-FFF2-40B4-BE49-F238E27FC236}">
                <a16:creationId xmlns:a16="http://schemas.microsoft.com/office/drawing/2014/main" id="{6684CFB8-332B-489C-83AA-7E1C1CCEE4E4}"/>
              </a:ext>
            </a:extLst>
          </p:cNvPr>
          <p:cNvSpPr>
            <a:spLocks noGrp="1"/>
          </p:cNvSpPr>
          <p:nvPr>
            <p:ph type="ftr" sz="quarter" idx="11"/>
          </p:nvPr>
        </p:nvSpPr>
        <p:spPr/>
        <p:txBody>
          <a:bodyPr/>
          <a:lstStyle/>
          <a:p>
            <a:pPr rtl="0"/>
            <a:r>
              <a:rPr lang="fr-FR" noProof="0"/>
              <a:t>Titre de la présentation</a:t>
            </a:r>
          </a:p>
        </p:txBody>
      </p:sp>
      <p:sp>
        <p:nvSpPr>
          <p:cNvPr id="6" name="Espace réservé du numéro de diapositive 5">
            <a:extLst>
              <a:ext uri="{FF2B5EF4-FFF2-40B4-BE49-F238E27FC236}">
                <a16:creationId xmlns:a16="http://schemas.microsoft.com/office/drawing/2014/main" id="{E4224D34-A269-4790-A4E7-F200ECB611AE}"/>
              </a:ext>
            </a:extLst>
          </p:cNvPr>
          <p:cNvSpPr>
            <a:spLocks noGrp="1"/>
          </p:cNvSpPr>
          <p:nvPr>
            <p:ph type="sldNum" sz="quarter" idx="12"/>
          </p:nvPr>
        </p:nvSpPr>
        <p:spPr/>
        <p:txBody>
          <a:bodyPr/>
          <a:lstStyle/>
          <a:p>
            <a:pPr rtl="0"/>
            <a:fld id="{B9713C8C-8E70-45D5-AE59-23E60168254E}" type="slidenum">
              <a:rPr lang="fr-FR" noProof="0" smtClean="0"/>
              <a:t>17</a:t>
            </a:fld>
            <a:endParaRPr lang="fr-FR" noProof="0"/>
          </a:p>
        </p:txBody>
      </p:sp>
    </p:spTree>
    <p:extLst>
      <p:ext uri="{BB962C8B-B14F-4D97-AF65-F5344CB8AC3E}">
        <p14:creationId xmlns:p14="http://schemas.microsoft.com/office/powerpoint/2010/main" val="2319110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89B795-03E9-4E34-9357-C0628914ABA2}"/>
              </a:ext>
            </a:extLst>
          </p:cNvPr>
          <p:cNvSpPr>
            <a:spLocks noGrp="1"/>
          </p:cNvSpPr>
          <p:nvPr>
            <p:ph type="title"/>
          </p:nvPr>
        </p:nvSpPr>
        <p:spPr/>
        <p:txBody>
          <a:bodyPr rtlCol="0"/>
          <a:lstStyle/>
          <a:p>
            <a:pPr rtl="0"/>
            <a:r>
              <a:rPr lang="fr-FR" dirty="0"/>
              <a:t>Préparation des données </a:t>
            </a:r>
            <a:r>
              <a:rPr lang="fr-FR" sz="1200" dirty="0"/>
              <a:t>(ICO 2012)</a:t>
            </a:r>
          </a:p>
        </p:txBody>
      </p:sp>
      <p:sp>
        <p:nvSpPr>
          <p:cNvPr id="3" name="Espace réservé du texte 2">
            <a:extLst>
              <a:ext uri="{FF2B5EF4-FFF2-40B4-BE49-F238E27FC236}">
                <a16:creationId xmlns:a16="http://schemas.microsoft.com/office/drawing/2014/main" id="{4DFE2606-01A6-42E1-92A6-3DE26CCE73C0}"/>
              </a:ext>
            </a:extLst>
          </p:cNvPr>
          <p:cNvSpPr>
            <a:spLocks noGrp="1"/>
          </p:cNvSpPr>
          <p:nvPr>
            <p:ph type="body" idx="1"/>
          </p:nvPr>
        </p:nvSpPr>
        <p:spPr>
          <a:xfrm>
            <a:off x="843280" y="1107440"/>
            <a:ext cx="11189652" cy="950976"/>
          </a:xfrm>
        </p:spPr>
        <p:txBody>
          <a:bodyPr rtlCol="0"/>
          <a:lstStyle/>
          <a:p>
            <a:pPr rtl="0"/>
            <a:r>
              <a:rPr lang="fr-FR" dirty="0"/>
              <a:t>Codification &amp; </a:t>
            </a:r>
            <a:r>
              <a:rPr lang="fr-FR" dirty="0" err="1"/>
              <a:t>pseudonymisation</a:t>
            </a:r>
            <a:r>
              <a:rPr lang="fr-FR" dirty="0"/>
              <a:t>: </a:t>
            </a:r>
            <a:r>
              <a:rPr lang="fr-FR" sz="1600" dirty="0"/>
              <a:t>par Anouck Pfund &amp; PPE</a:t>
            </a:r>
          </a:p>
        </p:txBody>
      </p:sp>
      <p:sp>
        <p:nvSpPr>
          <p:cNvPr id="4" name="Espace réservé du contenu 3">
            <a:extLst>
              <a:ext uri="{FF2B5EF4-FFF2-40B4-BE49-F238E27FC236}">
                <a16:creationId xmlns:a16="http://schemas.microsoft.com/office/drawing/2014/main" id="{E337187F-D166-43ED-8E27-C7B4508E5C45}"/>
              </a:ext>
            </a:extLst>
          </p:cNvPr>
          <p:cNvSpPr>
            <a:spLocks noGrp="1"/>
          </p:cNvSpPr>
          <p:nvPr>
            <p:ph sz="half" idx="2"/>
          </p:nvPr>
        </p:nvSpPr>
        <p:spPr>
          <a:xfrm>
            <a:off x="839788" y="2433003"/>
            <a:ext cx="10813732" cy="3757485"/>
          </a:xfrm>
        </p:spPr>
        <p:txBody>
          <a:bodyPr rtlCol="0"/>
          <a:lstStyle/>
          <a:p>
            <a:pPr rtl="0"/>
            <a:endParaRPr lang="fr-FR" dirty="0"/>
          </a:p>
          <a:p>
            <a:pPr rtl="0"/>
            <a:r>
              <a:rPr lang="fr-FR" dirty="0"/>
              <a:t>Relecture très attentive de </a:t>
            </a:r>
            <a:r>
              <a:rPr lang="fr-FR" b="1" dirty="0"/>
              <a:t>38 entretiens qualitatifs &amp; 666 pages</a:t>
            </a:r>
          </a:p>
          <a:p>
            <a:pPr rtl="0"/>
            <a:r>
              <a:rPr lang="fr-FR" dirty="0"/>
              <a:t>Remplacer les informations trop précises et donc potentiellement identifiantes</a:t>
            </a:r>
          </a:p>
          <a:p>
            <a:pPr rtl="0"/>
            <a:r>
              <a:rPr lang="fr-FR" dirty="0"/>
              <a:t>En particulier si les professionnel.les parlent de femmes/familles suivies</a:t>
            </a:r>
          </a:p>
          <a:p>
            <a:pPr rtl="0"/>
            <a:r>
              <a:rPr lang="fr-FR" dirty="0"/>
              <a:t>Pour les personnes physiques et les institutions</a:t>
            </a:r>
          </a:p>
          <a:p>
            <a:pPr rtl="0"/>
            <a:r>
              <a:rPr lang="fr-FR" dirty="0"/>
              <a:t>Dates précises en périodes plus larges</a:t>
            </a:r>
          </a:p>
          <a:p>
            <a:pPr rtl="0"/>
            <a:r>
              <a:rPr lang="fr-FR" dirty="0"/>
              <a:t>Lieux en mode générique</a:t>
            </a:r>
          </a:p>
          <a:p>
            <a:pPr rtl="0"/>
            <a:r>
              <a:rPr lang="fr-FR" dirty="0"/>
              <a:t>Situations décrites paraphrasées &amp; tronquées au besoin</a:t>
            </a:r>
          </a:p>
          <a:p>
            <a:pPr rtl="0"/>
            <a:r>
              <a:rPr lang="fr-FR" dirty="0"/>
              <a:t>Discours identifiables par les collègues &amp; potentiellement problématiques […]</a:t>
            </a:r>
          </a:p>
        </p:txBody>
      </p:sp>
      <p:sp>
        <p:nvSpPr>
          <p:cNvPr id="7" name="Espace réservé de la date 5">
            <a:extLst>
              <a:ext uri="{FF2B5EF4-FFF2-40B4-BE49-F238E27FC236}">
                <a16:creationId xmlns:a16="http://schemas.microsoft.com/office/drawing/2014/main" id="{608D1D4A-3ABF-47FD-9E9F-50C12B4A3A01}"/>
              </a:ext>
            </a:extLst>
          </p:cNvPr>
          <p:cNvSpPr>
            <a:spLocks noGrp="1"/>
          </p:cNvSpPr>
          <p:nvPr>
            <p:ph type="dt" sz="half" idx="10"/>
          </p:nvPr>
        </p:nvSpPr>
        <p:spPr/>
        <p:txBody>
          <a:bodyPr rtlCol="0"/>
          <a:lstStyle/>
          <a:p>
            <a:pPr rtl="0"/>
            <a:r>
              <a:rPr lang="fr-FR"/>
              <a:t>03/09/20XX</a:t>
            </a:r>
          </a:p>
        </p:txBody>
      </p:sp>
      <p:sp>
        <p:nvSpPr>
          <p:cNvPr id="8" name="Espace réservé du pied de page 6">
            <a:extLst>
              <a:ext uri="{FF2B5EF4-FFF2-40B4-BE49-F238E27FC236}">
                <a16:creationId xmlns:a16="http://schemas.microsoft.com/office/drawing/2014/main" id="{A0DB317D-4A72-44A9-B888-2974D6C16CFD}"/>
              </a:ext>
            </a:extLst>
          </p:cNvPr>
          <p:cNvSpPr>
            <a:spLocks noGrp="1"/>
          </p:cNvSpPr>
          <p:nvPr>
            <p:ph type="ftr" sz="quarter" idx="11"/>
          </p:nvPr>
        </p:nvSpPr>
        <p:spPr/>
        <p:txBody>
          <a:bodyPr rtlCol="0"/>
          <a:lstStyle/>
          <a:p>
            <a:pPr rtl="0"/>
            <a:r>
              <a:rPr lang="fr-FR"/>
              <a:t>Titre de la présentation</a:t>
            </a:r>
          </a:p>
        </p:txBody>
      </p:sp>
      <p:sp>
        <p:nvSpPr>
          <p:cNvPr id="9" name="Espace réservé du numéro de diapositive 7">
            <a:extLst>
              <a:ext uri="{FF2B5EF4-FFF2-40B4-BE49-F238E27FC236}">
                <a16:creationId xmlns:a16="http://schemas.microsoft.com/office/drawing/2014/main" id="{E2ACE18F-7572-4B57-B093-F422098CCA80}"/>
              </a:ext>
            </a:extLst>
          </p:cNvPr>
          <p:cNvSpPr>
            <a:spLocks noGrp="1"/>
          </p:cNvSpPr>
          <p:nvPr>
            <p:ph type="sldNum" sz="quarter" idx="12"/>
          </p:nvPr>
        </p:nvSpPr>
        <p:spPr/>
        <p:txBody>
          <a:bodyPr rtlCol="0"/>
          <a:lstStyle/>
          <a:p>
            <a:pPr rtl="0"/>
            <a:fld id="{590024A9-0184-448B-881E-CC722A916CB1}" type="slidenum">
              <a:rPr lang="fr-FR" smtClean="0"/>
              <a:pPr rtl="0"/>
              <a:t>18</a:t>
            </a:fld>
            <a:endParaRPr lang="fr-FR"/>
          </a:p>
        </p:txBody>
      </p:sp>
    </p:spTree>
    <p:extLst>
      <p:ext uri="{BB962C8B-B14F-4D97-AF65-F5344CB8AC3E}">
        <p14:creationId xmlns:p14="http://schemas.microsoft.com/office/powerpoint/2010/main" val="197494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89B795-03E9-4E34-9357-C0628914ABA2}"/>
              </a:ext>
            </a:extLst>
          </p:cNvPr>
          <p:cNvSpPr>
            <a:spLocks noGrp="1"/>
          </p:cNvSpPr>
          <p:nvPr>
            <p:ph type="title"/>
          </p:nvPr>
        </p:nvSpPr>
        <p:spPr/>
        <p:txBody>
          <a:bodyPr rtlCol="0"/>
          <a:lstStyle/>
          <a:p>
            <a:pPr rtl="0"/>
            <a:r>
              <a:rPr lang="fr-FR" dirty="0"/>
              <a:t>Préparation des données </a:t>
            </a:r>
            <a:r>
              <a:rPr lang="fr-FR" sz="1200" dirty="0"/>
              <a:t>(ICO 2012)</a:t>
            </a:r>
          </a:p>
        </p:txBody>
      </p:sp>
      <p:sp>
        <p:nvSpPr>
          <p:cNvPr id="3" name="Espace réservé du texte 2">
            <a:extLst>
              <a:ext uri="{FF2B5EF4-FFF2-40B4-BE49-F238E27FC236}">
                <a16:creationId xmlns:a16="http://schemas.microsoft.com/office/drawing/2014/main" id="{4DFE2606-01A6-42E1-92A6-3DE26CCE73C0}"/>
              </a:ext>
            </a:extLst>
          </p:cNvPr>
          <p:cNvSpPr>
            <a:spLocks noGrp="1"/>
          </p:cNvSpPr>
          <p:nvPr>
            <p:ph type="body" idx="1"/>
          </p:nvPr>
        </p:nvSpPr>
        <p:spPr>
          <a:xfrm>
            <a:off x="843280" y="1107440"/>
            <a:ext cx="11189652" cy="950976"/>
          </a:xfrm>
        </p:spPr>
        <p:txBody>
          <a:bodyPr rtlCol="0"/>
          <a:lstStyle/>
          <a:p>
            <a:pPr rtl="0"/>
            <a:r>
              <a:rPr lang="fr-FR" dirty="0"/>
              <a:t>Codification &amp; </a:t>
            </a:r>
            <a:r>
              <a:rPr lang="fr-FR" dirty="0" err="1"/>
              <a:t>pseudonymisation</a:t>
            </a:r>
            <a:r>
              <a:rPr lang="fr-FR" dirty="0"/>
              <a:t>: exemples factices</a:t>
            </a:r>
            <a:endParaRPr lang="fr-FR" sz="1600" dirty="0"/>
          </a:p>
        </p:txBody>
      </p:sp>
      <p:sp>
        <p:nvSpPr>
          <p:cNvPr id="4" name="Espace réservé du contenu 3">
            <a:extLst>
              <a:ext uri="{FF2B5EF4-FFF2-40B4-BE49-F238E27FC236}">
                <a16:creationId xmlns:a16="http://schemas.microsoft.com/office/drawing/2014/main" id="{E337187F-D166-43ED-8E27-C7B4508E5C45}"/>
              </a:ext>
            </a:extLst>
          </p:cNvPr>
          <p:cNvSpPr>
            <a:spLocks noGrp="1"/>
          </p:cNvSpPr>
          <p:nvPr>
            <p:ph sz="half" idx="2"/>
          </p:nvPr>
        </p:nvSpPr>
        <p:spPr>
          <a:xfrm>
            <a:off x="839788" y="2433003"/>
            <a:ext cx="10813732" cy="3757485"/>
          </a:xfrm>
        </p:spPr>
        <p:txBody>
          <a:bodyPr rtlCol="0"/>
          <a:lstStyle/>
          <a:p>
            <a:pPr rtl="0"/>
            <a:endParaRPr lang="fr-FR" dirty="0"/>
          </a:p>
          <a:p>
            <a:pPr rtl="0"/>
            <a:r>
              <a:rPr lang="fr-FR" dirty="0"/>
              <a:t>En 2017, j’ai rencontré une famille qui … </a:t>
            </a:r>
            <a:r>
              <a:rPr lang="fr-FR" dirty="0">
                <a:sym typeface="Wingdings" panose="05000000000000000000" pitchFamily="2" charset="2"/>
              </a:rPr>
              <a:t></a:t>
            </a:r>
            <a:r>
              <a:rPr lang="fr-FR" dirty="0"/>
              <a:t> [Il y a quelques années], j’ai rencontré…</a:t>
            </a:r>
          </a:p>
          <a:p>
            <a:pPr rtl="0"/>
            <a:r>
              <a:rPr lang="fr-FR" dirty="0"/>
              <a:t>A </a:t>
            </a:r>
            <a:r>
              <a:rPr lang="fr-FR" i="1" dirty="0" err="1"/>
              <a:t>Sorora</a:t>
            </a:r>
            <a:r>
              <a:rPr lang="fr-FR" i="1" dirty="0"/>
              <a:t> nous faisons… </a:t>
            </a:r>
            <a:r>
              <a:rPr lang="fr-FR" i="1" dirty="0">
                <a:sym typeface="Wingdings" panose="05000000000000000000" pitchFamily="2" charset="2"/>
              </a:rPr>
              <a:t> [Dans notre association] nous faisons…</a:t>
            </a:r>
            <a:endParaRPr lang="fr-FR" dirty="0"/>
          </a:p>
          <a:p>
            <a:pPr rtl="0"/>
            <a:r>
              <a:rPr lang="fr-FR" dirty="0"/>
              <a:t>Le  CHUV de Poitiers …  </a:t>
            </a:r>
            <a:r>
              <a:rPr lang="fr-FR" dirty="0">
                <a:sym typeface="Wingdings" panose="05000000000000000000" pitchFamily="2" charset="2"/>
              </a:rPr>
              <a:t> [Dans la maternité de grande taille locale]</a:t>
            </a:r>
          </a:p>
          <a:p>
            <a:pPr rtl="0"/>
            <a:r>
              <a:rPr lang="fr-FR" dirty="0">
                <a:sym typeface="Wingdings" panose="05000000000000000000" pitchFamily="2" charset="2"/>
              </a:rPr>
              <a:t>Nous avons eu des difficultés avec le service social de </a:t>
            </a:r>
            <a:r>
              <a:rPr lang="fr-FR" i="1" dirty="0">
                <a:sym typeface="Wingdings" panose="05000000000000000000" pitchFamily="2" charset="2"/>
              </a:rPr>
              <a:t>Paris   [de cette grande ville]</a:t>
            </a:r>
          </a:p>
          <a:p>
            <a:pPr rtl="0"/>
            <a:r>
              <a:rPr lang="fr-FR" i="1" dirty="0">
                <a:sym typeface="Wingdings" panose="05000000000000000000" pitchFamily="2" charset="2"/>
              </a:rPr>
              <a:t>Démarche relativement simple, mais fastidieuse, demande beaucoup d’attention</a:t>
            </a:r>
          </a:p>
          <a:p>
            <a:pPr rtl="0"/>
            <a:r>
              <a:rPr lang="fr-FR" i="1" dirty="0">
                <a:sym typeface="Wingdings" panose="05000000000000000000" pitchFamily="2" charset="2"/>
              </a:rPr>
              <a:t>Démarche faite par AP en suivi des modifications puis relecture globale par PP</a:t>
            </a:r>
          </a:p>
          <a:p>
            <a:pPr rtl="0"/>
            <a:r>
              <a:rPr lang="fr-FR" i="1" dirty="0">
                <a:sym typeface="Wingdings" panose="05000000000000000000" pitchFamily="2" charset="2"/>
              </a:rPr>
              <a:t>Attention à la relecture pour que cela reste lisible (pronom)</a:t>
            </a:r>
          </a:p>
        </p:txBody>
      </p:sp>
      <p:sp>
        <p:nvSpPr>
          <p:cNvPr id="7" name="Espace réservé de la date 5">
            <a:extLst>
              <a:ext uri="{FF2B5EF4-FFF2-40B4-BE49-F238E27FC236}">
                <a16:creationId xmlns:a16="http://schemas.microsoft.com/office/drawing/2014/main" id="{608D1D4A-3ABF-47FD-9E9F-50C12B4A3A01}"/>
              </a:ext>
            </a:extLst>
          </p:cNvPr>
          <p:cNvSpPr>
            <a:spLocks noGrp="1"/>
          </p:cNvSpPr>
          <p:nvPr>
            <p:ph type="dt" sz="half" idx="10"/>
          </p:nvPr>
        </p:nvSpPr>
        <p:spPr/>
        <p:txBody>
          <a:bodyPr rtlCol="0"/>
          <a:lstStyle/>
          <a:p>
            <a:pPr rtl="0"/>
            <a:r>
              <a:rPr lang="fr-FR"/>
              <a:t>03/09/20XX</a:t>
            </a:r>
          </a:p>
        </p:txBody>
      </p:sp>
      <p:sp>
        <p:nvSpPr>
          <p:cNvPr id="8" name="Espace réservé du pied de page 6">
            <a:extLst>
              <a:ext uri="{FF2B5EF4-FFF2-40B4-BE49-F238E27FC236}">
                <a16:creationId xmlns:a16="http://schemas.microsoft.com/office/drawing/2014/main" id="{A0DB317D-4A72-44A9-B888-2974D6C16CFD}"/>
              </a:ext>
            </a:extLst>
          </p:cNvPr>
          <p:cNvSpPr>
            <a:spLocks noGrp="1"/>
          </p:cNvSpPr>
          <p:nvPr>
            <p:ph type="ftr" sz="quarter" idx="11"/>
          </p:nvPr>
        </p:nvSpPr>
        <p:spPr/>
        <p:txBody>
          <a:bodyPr rtlCol="0"/>
          <a:lstStyle/>
          <a:p>
            <a:pPr rtl="0"/>
            <a:r>
              <a:rPr lang="fr-FR"/>
              <a:t>Titre de la présentation</a:t>
            </a:r>
          </a:p>
        </p:txBody>
      </p:sp>
      <p:sp>
        <p:nvSpPr>
          <p:cNvPr id="9" name="Espace réservé du numéro de diapositive 7">
            <a:extLst>
              <a:ext uri="{FF2B5EF4-FFF2-40B4-BE49-F238E27FC236}">
                <a16:creationId xmlns:a16="http://schemas.microsoft.com/office/drawing/2014/main" id="{E2ACE18F-7572-4B57-B093-F422098CCA80}"/>
              </a:ext>
            </a:extLst>
          </p:cNvPr>
          <p:cNvSpPr>
            <a:spLocks noGrp="1"/>
          </p:cNvSpPr>
          <p:nvPr>
            <p:ph type="sldNum" sz="quarter" idx="12"/>
          </p:nvPr>
        </p:nvSpPr>
        <p:spPr/>
        <p:txBody>
          <a:bodyPr rtlCol="0"/>
          <a:lstStyle/>
          <a:p>
            <a:pPr rtl="0"/>
            <a:fld id="{590024A9-0184-448B-881E-CC722A916CB1}" type="slidenum">
              <a:rPr lang="fr-FR" smtClean="0"/>
              <a:pPr rtl="0"/>
              <a:t>19</a:t>
            </a:fld>
            <a:endParaRPr lang="fr-FR"/>
          </a:p>
        </p:txBody>
      </p:sp>
    </p:spTree>
    <p:extLst>
      <p:ext uri="{BB962C8B-B14F-4D97-AF65-F5344CB8AC3E}">
        <p14:creationId xmlns:p14="http://schemas.microsoft.com/office/powerpoint/2010/main" val="71698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FC89B27-34CE-CD76-952F-3F2E5B57226B}"/>
              </a:ext>
            </a:extLst>
          </p:cNvPr>
          <p:cNvSpPr>
            <a:spLocks noGrp="1"/>
          </p:cNvSpPr>
          <p:nvPr>
            <p:ph type="title"/>
          </p:nvPr>
        </p:nvSpPr>
        <p:spPr/>
        <p:txBody>
          <a:bodyPr/>
          <a:lstStyle/>
          <a:p>
            <a:r>
              <a:rPr lang="fr-FR" dirty="0" err="1"/>
              <a:t>Grassroot</a:t>
            </a:r>
            <a:r>
              <a:rPr lang="fr-FR" dirty="0"/>
              <a:t> </a:t>
            </a:r>
            <a:r>
              <a:rPr lang="fr-FR" dirty="0" err="1"/>
              <a:t>level</a:t>
            </a:r>
            <a:r>
              <a:rPr lang="fr-FR" dirty="0"/>
              <a:t> !</a:t>
            </a:r>
            <a:endParaRPr lang="fr-CH" dirty="0"/>
          </a:p>
        </p:txBody>
      </p:sp>
      <p:pic>
        <p:nvPicPr>
          <p:cNvPr id="7" name="Espace réservé du contenu 6" descr="Une image contenant plante, herbe&#10;&#10;Description générée automatiquement">
            <a:extLst>
              <a:ext uri="{FF2B5EF4-FFF2-40B4-BE49-F238E27FC236}">
                <a16:creationId xmlns:a16="http://schemas.microsoft.com/office/drawing/2014/main" id="{6037482C-88F2-08E3-D2EF-2CF4211EF1AC}"/>
              </a:ext>
            </a:extLst>
          </p:cNvPr>
          <p:cNvPicPr>
            <a:picLocks noGrp="1" noChangeAspect="1"/>
          </p:cNvPicPr>
          <p:nvPr>
            <p:ph idx="1"/>
          </p:nvPr>
        </p:nvPicPr>
        <p:blipFill>
          <a:blip r:embed="rId2"/>
          <a:stretch>
            <a:fillRect/>
          </a:stretch>
        </p:blipFill>
        <p:spPr>
          <a:xfrm>
            <a:off x="2975372" y="2011363"/>
            <a:ext cx="6241255" cy="4160837"/>
          </a:xfrm>
        </p:spPr>
      </p:pic>
      <p:sp>
        <p:nvSpPr>
          <p:cNvPr id="8" name="ZoneTexte 7">
            <a:extLst>
              <a:ext uri="{FF2B5EF4-FFF2-40B4-BE49-F238E27FC236}">
                <a16:creationId xmlns:a16="http://schemas.microsoft.com/office/drawing/2014/main" id="{D4E5A9BA-F84C-DE65-297E-71D475816F60}"/>
              </a:ext>
            </a:extLst>
          </p:cNvPr>
          <p:cNvSpPr txBox="1"/>
          <p:nvPr/>
        </p:nvSpPr>
        <p:spPr>
          <a:xfrm>
            <a:off x="0" y="6492875"/>
            <a:ext cx="6520223" cy="830997"/>
          </a:xfrm>
          <a:prstGeom prst="rect">
            <a:avLst/>
          </a:prstGeom>
          <a:noFill/>
        </p:spPr>
        <p:txBody>
          <a:bodyPr wrap="square" rtlCol="0">
            <a:spAutoFit/>
          </a:bodyPr>
          <a:lstStyle/>
          <a:p>
            <a:pPr algn="l"/>
            <a:r>
              <a:rPr lang="fr-CH" sz="1000" i="0" dirty="0">
                <a:effectLst/>
                <a:latin typeface="-apple-system"/>
              </a:rPr>
              <a:t>Photo de </a:t>
            </a:r>
            <a:r>
              <a:rPr lang="fr-CH" sz="1000" i="0" u="none" strike="noStrike" dirty="0">
                <a:effectLst/>
                <a:latin typeface="-apple-system"/>
                <a:hlinkClick r:id="rId3">
                  <a:extLst>
                    <a:ext uri="{A12FA001-AC4F-418D-AE19-62706E023703}">
                      <ahyp:hlinkClr xmlns:ahyp="http://schemas.microsoft.com/office/drawing/2018/hyperlinkcolor" val="tx"/>
                    </a:ext>
                  </a:extLst>
                </a:hlinkClick>
              </a:rPr>
              <a:t>Matthias Cooper</a:t>
            </a:r>
            <a:r>
              <a:rPr lang="fr-CH" sz="1000" i="0" dirty="0">
                <a:effectLst/>
                <a:latin typeface="-apple-system"/>
              </a:rPr>
              <a:t> provenant de </a:t>
            </a:r>
            <a:r>
              <a:rPr lang="fr-CH" sz="1000" i="0" u="none" strike="noStrike" dirty="0" err="1">
                <a:effectLst/>
                <a:latin typeface="-apple-system"/>
                <a:hlinkClick r:id="rId4">
                  <a:extLst>
                    <a:ext uri="{A12FA001-AC4F-418D-AE19-62706E023703}">
                      <ahyp:hlinkClr xmlns:ahyp="http://schemas.microsoft.com/office/drawing/2018/hyperlinkcolor" val="tx"/>
                    </a:ext>
                  </a:extLst>
                </a:hlinkClick>
              </a:rPr>
              <a:t>Pexels</a:t>
            </a:r>
            <a:endParaRPr lang="fr-CH" sz="1000" i="0" dirty="0">
              <a:effectLst/>
              <a:latin typeface="-apple-system"/>
            </a:endParaRPr>
          </a:p>
          <a:p>
            <a:br>
              <a:rPr lang="fr-CH" b="0" i="0" dirty="0">
                <a:solidFill>
                  <a:srgbClr val="1A1A1A"/>
                </a:solidFill>
                <a:effectLst/>
                <a:latin typeface="-apple-system"/>
              </a:rPr>
            </a:br>
            <a:endParaRPr lang="fr-CH" dirty="0"/>
          </a:p>
        </p:txBody>
      </p:sp>
    </p:spTree>
    <p:extLst>
      <p:ext uri="{BB962C8B-B14F-4D97-AF65-F5344CB8AC3E}">
        <p14:creationId xmlns:p14="http://schemas.microsoft.com/office/powerpoint/2010/main" val="228246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89B795-03E9-4E34-9357-C0628914ABA2}"/>
              </a:ext>
            </a:extLst>
          </p:cNvPr>
          <p:cNvSpPr>
            <a:spLocks noGrp="1"/>
          </p:cNvSpPr>
          <p:nvPr>
            <p:ph type="title"/>
          </p:nvPr>
        </p:nvSpPr>
        <p:spPr/>
        <p:txBody>
          <a:bodyPr rtlCol="0"/>
          <a:lstStyle/>
          <a:p>
            <a:pPr rtl="0"/>
            <a:r>
              <a:rPr lang="fr-FR" dirty="0"/>
              <a:t>Préparation des données </a:t>
            </a:r>
            <a:r>
              <a:rPr lang="fr-FR" sz="1200" dirty="0"/>
              <a:t>(ICO 2021)</a:t>
            </a:r>
          </a:p>
        </p:txBody>
      </p:sp>
      <p:sp>
        <p:nvSpPr>
          <p:cNvPr id="3" name="Espace réservé du texte 2">
            <a:extLst>
              <a:ext uri="{FF2B5EF4-FFF2-40B4-BE49-F238E27FC236}">
                <a16:creationId xmlns:a16="http://schemas.microsoft.com/office/drawing/2014/main" id="{4DFE2606-01A6-42E1-92A6-3DE26CCE73C0}"/>
              </a:ext>
            </a:extLst>
          </p:cNvPr>
          <p:cNvSpPr>
            <a:spLocks noGrp="1"/>
          </p:cNvSpPr>
          <p:nvPr>
            <p:ph type="body" idx="1"/>
          </p:nvPr>
        </p:nvSpPr>
        <p:spPr>
          <a:xfrm>
            <a:off x="843280" y="1107440"/>
            <a:ext cx="11189652" cy="950976"/>
          </a:xfrm>
        </p:spPr>
        <p:txBody>
          <a:bodyPr rtlCol="0"/>
          <a:lstStyle/>
          <a:p>
            <a:pPr rtl="0"/>
            <a:r>
              <a:rPr lang="fr-FR" dirty="0"/>
              <a:t>Codification &amp; </a:t>
            </a:r>
            <a:r>
              <a:rPr lang="fr-FR" dirty="0" err="1"/>
              <a:t>pseudonymisation</a:t>
            </a:r>
            <a:r>
              <a:rPr lang="fr-FR" dirty="0"/>
              <a:t>: </a:t>
            </a:r>
            <a:r>
              <a:rPr lang="fr-FR" dirty="0">
                <a:solidFill>
                  <a:srgbClr val="FF0000"/>
                </a:solidFill>
              </a:rPr>
              <a:t>exemples factices</a:t>
            </a:r>
            <a:endParaRPr lang="fr-FR" sz="1600" dirty="0">
              <a:solidFill>
                <a:srgbClr val="FF0000"/>
              </a:solidFill>
            </a:endParaRPr>
          </a:p>
        </p:txBody>
      </p:sp>
      <p:sp>
        <p:nvSpPr>
          <p:cNvPr id="4" name="Espace réservé du contenu 3">
            <a:extLst>
              <a:ext uri="{FF2B5EF4-FFF2-40B4-BE49-F238E27FC236}">
                <a16:creationId xmlns:a16="http://schemas.microsoft.com/office/drawing/2014/main" id="{E337187F-D166-43ED-8E27-C7B4508E5C45}"/>
              </a:ext>
            </a:extLst>
          </p:cNvPr>
          <p:cNvSpPr>
            <a:spLocks noGrp="1"/>
          </p:cNvSpPr>
          <p:nvPr>
            <p:ph sz="half" idx="2"/>
          </p:nvPr>
        </p:nvSpPr>
        <p:spPr>
          <a:xfrm>
            <a:off x="839788" y="2433003"/>
            <a:ext cx="11105934" cy="3757485"/>
          </a:xfrm>
        </p:spPr>
        <p:txBody>
          <a:bodyPr rtlCol="0">
            <a:normAutofit/>
          </a:bodyPr>
          <a:lstStyle/>
          <a:p>
            <a:pPr marL="0" indent="0" rtl="0">
              <a:buNone/>
            </a:pPr>
            <a:r>
              <a:rPr lang="fr-FR" dirty="0"/>
              <a:t>« L’année passée j’ai suivi un couple originaire d’Afghanistan. Le mari avait un cancer de </a:t>
            </a:r>
            <a:r>
              <a:rPr lang="fr-FR" dirty="0" err="1"/>
              <a:t>Hodgkins</a:t>
            </a:r>
            <a:r>
              <a:rPr lang="fr-FR" dirty="0"/>
              <a:t>, c’était dur. Ils avaient déjà deux enfants et elle était enceinte de jumeaux. Elle a saigné en cours de grossesse et a dû être hospitalisée. Lui était en plein traitement. Affaibli mais quand même au centre pour réfugiés. Il n’arrivait pas à garder vraiment les enfants en l’absence de sa femme. Il dormait beaucoup. Les enfants avaient 3 ans et 18 mois. Elle, elle stressait beaucoup, car il lui envoyait des SMS et disait que cela n’allait pas. Il se sentait aussi malade avec la chimio. Un jour, on a retrouvé les enfants au centre commercial Ikea en face du centre pour réfugiés … ils avaient traversé la grande route touts seuls. Le service social … » (factice - situations à complexité similaire dans les données)</a:t>
            </a:r>
          </a:p>
          <a:p>
            <a:r>
              <a:rPr lang="fr-FR" b="1" dirty="0"/>
              <a:t>Difficulté de rendre compte d’une telle situation en préservant l’identité des personnes et en gardant l’intensité de la détresse sociale et du manque de soutien dans certaines situations </a:t>
            </a:r>
          </a:p>
          <a:p>
            <a:r>
              <a:rPr lang="fr-FR" b="1" u="sng" dirty="0">
                <a:solidFill>
                  <a:srgbClr val="FF0000"/>
                </a:solidFill>
              </a:rPr>
              <a:t>SITUATIONS </a:t>
            </a:r>
            <a:r>
              <a:rPr lang="fr-FR" b="1" dirty="0">
                <a:solidFill>
                  <a:srgbClr val="FF0000"/>
                </a:solidFill>
              </a:rPr>
              <a:t>mise en exergue par AP avec propositions </a:t>
            </a:r>
            <a:r>
              <a:rPr lang="fr-FR" b="1" dirty="0">
                <a:solidFill>
                  <a:srgbClr val="FF0000"/>
                </a:solidFill>
                <a:sym typeface="Wingdings" panose="05000000000000000000" pitchFamily="2" charset="2"/>
              </a:rPr>
              <a:t> codification travaillée à deux (AP PP)</a:t>
            </a:r>
            <a:endParaRPr lang="fr-FR" b="1" dirty="0">
              <a:solidFill>
                <a:srgbClr val="FF0000"/>
              </a:solidFill>
            </a:endParaRPr>
          </a:p>
        </p:txBody>
      </p:sp>
      <p:sp>
        <p:nvSpPr>
          <p:cNvPr id="7" name="Espace réservé de la date 5">
            <a:extLst>
              <a:ext uri="{FF2B5EF4-FFF2-40B4-BE49-F238E27FC236}">
                <a16:creationId xmlns:a16="http://schemas.microsoft.com/office/drawing/2014/main" id="{608D1D4A-3ABF-47FD-9E9F-50C12B4A3A01}"/>
              </a:ext>
            </a:extLst>
          </p:cNvPr>
          <p:cNvSpPr>
            <a:spLocks noGrp="1"/>
          </p:cNvSpPr>
          <p:nvPr>
            <p:ph type="dt" sz="half" idx="10"/>
          </p:nvPr>
        </p:nvSpPr>
        <p:spPr/>
        <p:txBody>
          <a:bodyPr rtlCol="0"/>
          <a:lstStyle/>
          <a:p>
            <a:pPr rtl="0"/>
            <a:r>
              <a:rPr lang="fr-FR"/>
              <a:t>03/09/20XX</a:t>
            </a:r>
          </a:p>
        </p:txBody>
      </p:sp>
      <p:sp>
        <p:nvSpPr>
          <p:cNvPr id="8" name="Espace réservé du pied de page 6">
            <a:extLst>
              <a:ext uri="{FF2B5EF4-FFF2-40B4-BE49-F238E27FC236}">
                <a16:creationId xmlns:a16="http://schemas.microsoft.com/office/drawing/2014/main" id="{A0DB317D-4A72-44A9-B888-2974D6C16CFD}"/>
              </a:ext>
            </a:extLst>
          </p:cNvPr>
          <p:cNvSpPr>
            <a:spLocks noGrp="1"/>
          </p:cNvSpPr>
          <p:nvPr>
            <p:ph type="ftr" sz="quarter" idx="11"/>
          </p:nvPr>
        </p:nvSpPr>
        <p:spPr/>
        <p:txBody>
          <a:bodyPr rtlCol="0"/>
          <a:lstStyle/>
          <a:p>
            <a:pPr rtl="0"/>
            <a:r>
              <a:rPr lang="fr-FR"/>
              <a:t>Titre de la présentation</a:t>
            </a:r>
          </a:p>
        </p:txBody>
      </p:sp>
      <p:sp>
        <p:nvSpPr>
          <p:cNvPr id="9" name="Espace réservé du numéro de diapositive 7">
            <a:extLst>
              <a:ext uri="{FF2B5EF4-FFF2-40B4-BE49-F238E27FC236}">
                <a16:creationId xmlns:a16="http://schemas.microsoft.com/office/drawing/2014/main" id="{E2ACE18F-7572-4B57-B093-F422098CCA80}"/>
              </a:ext>
            </a:extLst>
          </p:cNvPr>
          <p:cNvSpPr>
            <a:spLocks noGrp="1"/>
          </p:cNvSpPr>
          <p:nvPr>
            <p:ph type="sldNum" sz="quarter" idx="12"/>
          </p:nvPr>
        </p:nvSpPr>
        <p:spPr/>
        <p:txBody>
          <a:bodyPr rtlCol="0"/>
          <a:lstStyle/>
          <a:p>
            <a:pPr rtl="0"/>
            <a:fld id="{590024A9-0184-448B-881E-CC722A916CB1}" type="slidenum">
              <a:rPr lang="fr-FR" smtClean="0"/>
              <a:pPr rtl="0"/>
              <a:t>20</a:t>
            </a:fld>
            <a:endParaRPr lang="fr-FR"/>
          </a:p>
        </p:txBody>
      </p:sp>
    </p:spTree>
    <p:extLst>
      <p:ext uri="{BB962C8B-B14F-4D97-AF65-F5344CB8AC3E}">
        <p14:creationId xmlns:p14="http://schemas.microsoft.com/office/powerpoint/2010/main" val="244307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89B795-03E9-4E34-9357-C0628914ABA2}"/>
              </a:ext>
            </a:extLst>
          </p:cNvPr>
          <p:cNvSpPr>
            <a:spLocks noGrp="1"/>
          </p:cNvSpPr>
          <p:nvPr>
            <p:ph type="title"/>
          </p:nvPr>
        </p:nvSpPr>
        <p:spPr/>
        <p:txBody>
          <a:bodyPr rtlCol="0"/>
          <a:lstStyle/>
          <a:p>
            <a:pPr rtl="0"/>
            <a:r>
              <a:rPr lang="fr-FR" dirty="0"/>
              <a:t>Préparation des données </a:t>
            </a:r>
            <a:r>
              <a:rPr lang="fr-FR" sz="1200" dirty="0"/>
              <a:t>(ICO 2012)</a:t>
            </a:r>
          </a:p>
        </p:txBody>
      </p:sp>
      <p:sp>
        <p:nvSpPr>
          <p:cNvPr id="3" name="Espace réservé du texte 2">
            <a:extLst>
              <a:ext uri="{FF2B5EF4-FFF2-40B4-BE49-F238E27FC236}">
                <a16:creationId xmlns:a16="http://schemas.microsoft.com/office/drawing/2014/main" id="{4DFE2606-01A6-42E1-92A6-3DE26CCE73C0}"/>
              </a:ext>
            </a:extLst>
          </p:cNvPr>
          <p:cNvSpPr>
            <a:spLocks noGrp="1"/>
          </p:cNvSpPr>
          <p:nvPr>
            <p:ph type="body" idx="1"/>
          </p:nvPr>
        </p:nvSpPr>
        <p:spPr>
          <a:xfrm>
            <a:off x="843280" y="1107440"/>
            <a:ext cx="11189652" cy="950976"/>
          </a:xfrm>
        </p:spPr>
        <p:txBody>
          <a:bodyPr rtlCol="0"/>
          <a:lstStyle/>
          <a:p>
            <a:pPr rtl="0"/>
            <a:r>
              <a:rPr lang="fr-FR" dirty="0"/>
              <a:t>Codification &amp; </a:t>
            </a:r>
            <a:r>
              <a:rPr lang="fr-FR" dirty="0" err="1"/>
              <a:t>pseudonymisation</a:t>
            </a:r>
            <a:r>
              <a:rPr lang="fr-FR" dirty="0"/>
              <a:t>: </a:t>
            </a:r>
            <a:r>
              <a:rPr lang="fr-FR" dirty="0">
                <a:solidFill>
                  <a:srgbClr val="FF0000"/>
                </a:solidFill>
              </a:rPr>
              <a:t>exemples factices</a:t>
            </a:r>
            <a:endParaRPr lang="fr-FR" sz="1600" dirty="0">
              <a:solidFill>
                <a:srgbClr val="FF0000"/>
              </a:solidFill>
            </a:endParaRPr>
          </a:p>
        </p:txBody>
      </p:sp>
      <p:sp>
        <p:nvSpPr>
          <p:cNvPr id="4" name="Espace réservé du contenu 3">
            <a:extLst>
              <a:ext uri="{FF2B5EF4-FFF2-40B4-BE49-F238E27FC236}">
                <a16:creationId xmlns:a16="http://schemas.microsoft.com/office/drawing/2014/main" id="{E337187F-D166-43ED-8E27-C7B4508E5C45}"/>
              </a:ext>
            </a:extLst>
          </p:cNvPr>
          <p:cNvSpPr>
            <a:spLocks noGrp="1"/>
          </p:cNvSpPr>
          <p:nvPr>
            <p:ph sz="half" idx="2"/>
          </p:nvPr>
        </p:nvSpPr>
        <p:spPr>
          <a:xfrm>
            <a:off x="839788" y="2433003"/>
            <a:ext cx="10813732" cy="3757485"/>
          </a:xfrm>
        </p:spPr>
        <p:txBody>
          <a:bodyPr rtlCol="0">
            <a:normAutofit/>
          </a:bodyPr>
          <a:lstStyle/>
          <a:p>
            <a:pPr marL="0" indent="0" rtl="0">
              <a:buNone/>
            </a:pPr>
            <a:r>
              <a:rPr lang="fr-FR" dirty="0"/>
              <a:t>« [Récemment], j’ai suivi un couple originaire du [Moyen Orient]. Le mari avait une [maladie chronique], c’était dur. Ils avaient déjà deux enfants et elle était enceinte </a:t>
            </a:r>
            <a:r>
              <a:rPr lang="fr-FR" strike="sngStrike" dirty="0"/>
              <a:t>de jumeaux</a:t>
            </a:r>
            <a:r>
              <a:rPr lang="fr-FR" dirty="0"/>
              <a:t>. Elle a [eu des complications] en cours de grossesse et a dû être hospitalisée. Lui était […] affaibli mais quand même au centre pour réfugiés. Il n’arrivait pas à garder vraiment les enfants en l’absence de sa femme. Il dormait beaucoup. Les enfants avaient [moins de 4 ans]. Elle, elle stressait beaucoup, car il lui envoyait des SMS et disait que cela n’allait pas. […]. Un jour, [les enfants ont fugué et on les a retrouvé après quelques heures]… ils avaient traversé [une] grande route touts seuls. Le service social … » (factice - situations à complexité similaire dans les données)</a:t>
            </a:r>
          </a:p>
          <a:p>
            <a:r>
              <a:rPr lang="fr-FR" b="1" dirty="0">
                <a:solidFill>
                  <a:srgbClr val="FF0000"/>
                </a:solidFill>
              </a:rPr>
              <a:t>Serait la première étape</a:t>
            </a:r>
          </a:p>
          <a:p>
            <a:r>
              <a:rPr lang="fr-FR" b="1" dirty="0">
                <a:solidFill>
                  <a:srgbClr val="FF0000"/>
                </a:solidFill>
              </a:rPr>
              <a:t>Serait encore revue </a:t>
            </a:r>
          </a:p>
        </p:txBody>
      </p:sp>
      <p:sp>
        <p:nvSpPr>
          <p:cNvPr id="7" name="Espace réservé de la date 5">
            <a:extLst>
              <a:ext uri="{FF2B5EF4-FFF2-40B4-BE49-F238E27FC236}">
                <a16:creationId xmlns:a16="http://schemas.microsoft.com/office/drawing/2014/main" id="{608D1D4A-3ABF-47FD-9E9F-50C12B4A3A01}"/>
              </a:ext>
            </a:extLst>
          </p:cNvPr>
          <p:cNvSpPr>
            <a:spLocks noGrp="1"/>
          </p:cNvSpPr>
          <p:nvPr>
            <p:ph type="dt" sz="half" idx="10"/>
          </p:nvPr>
        </p:nvSpPr>
        <p:spPr/>
        <p:txBody>
          <a:bodyPr rtlCol="0"/>
          <a:lstStyle/>
          <a:p>
            <a:pPr rtl="0"/>
            <a:r>
              <a:rPr lang="fr-FR"/>
              <a:t>03/09/20XX</a:t>
            </a:r>
          </a:p>
        </p:txBody>
      </p:sp>
      <p:sp>
        <p:nvSpPr>
          <p:cNvPr id="8" name="Espace réservé du pied de page 6">
            <a:extLst>
              <a:ext uri="{FF2B5EF4-FFF2-40B4-BE49-F238E27FC236}">
                <a16:creationId xmlns:a16="http://schemas.microsoft.com/office/drawing/2014/main" id="{A0DB317D-4A72-44A9-B888-2974D6C16CFD}"/>
              </a:ext>
            </a:extLst>
          </p:cNvPr>
          <p:cNvSpPr>
            <a:spLocks noGrp="1"/>
          </p:cNvSpPr>
          <p:nvPr>
            <p:ph type="ftr" sz="quarter" idx="11"/>
          </p:nvPr>
        </p:nvSpPr>
        <p:spPr/>
        <p:txBody>
          <a:bodyPr rtlCol="0"/>
          <a:lstStyle/>
          <a:p>
            <a:pPr rtl="0"/>
            <a:r>
              <a:rPr lang="fr-FR"/>
              <a:t>Titre de la présentation</a:t>
            </a:r>
          </a:p>
        </p:txBody>
      </p:sp>
      <p:sp>
        <p:nvSpPr>
          <p:cNvPr id="9" name="Espace réservé du numéro de diapositive 7">
            <a:extLst>
              <a:ext uri="{FF2B5EF4-FFF2-40B4-BE49-F238E27FC236}">
                <a16:creationId xmlns:a16="http://schemas.microsoft.com/office/drawing/2014/main" id="{E2ACE18F-7572-4B57-B093-F422098CCA80}"/>
              </a:ext>
            </a:extLst>
          </p:cNvPr>
          <p:cNvSpPr>
            <a:spLocks noGrp="1"/>
          </p:cNvSpPr>
          <p:nvPr>
            <p:ph type="sldNum" sz="quarter" idx="12"/>
          </p:nvPr>
        </p:nvSpPr>
        <p:spPr/>
        <p:txBody>
          <a:bodyPr rtlCol="0"/>
          <a:lstStyle/>
          <a:p>
            <a:pPr rtl="0"/>
            <a:fld id="{590024A9-0184-448B-881E-CC722A916CB1}" type="slidenum">
              <a:rPr lang="fr-FR" smtClean="0"/>
              <a:pPr rtl="0"/>
              <a:t>21</a:t>
            </a:fld>
            <a:endParaRPr lang="fr-FR"/>
          </a:p>
        </p:txBody>
      </p:sp>
    </p:spTree>
    <p:extLst>
      <p:ext uri="{BB962C8B-B14F-4D97-AF65-F5344CB8AC3E}">
        <p14:creationId xmlns:p14="http://schemas.microsoft.com/office/powerpoint/2010/main" val="164118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A4CCE8-26AD-497F-B36A-089A0E02E2E6}"/>
              </a:ext>
            </a:extLst>
          </p:cNvPr>
          <p:cNvSpPr>
            <a:spLocks noGrp="1"/>
          </p:cNvSpPr>
          <p:nvPr>
            <p:ph type="title"/>
          </p:nvPr>
        </p:nvSpPr>
        <p:spPr>
          <a:xfrm>
            <a:off x="838200" y="365125"/>
            <a:ext cx="10515600" cy="1325563"/>
          </a:xfrm>
        </p:spPr>
        <p:txBody>
          <a:bodyPr anchor="ctr">
            <a:normAutofit/>
          </a:bodyPr>
          <a:lstStyle/>
          <a:p>
            <a:r>
              <a:rPr lang="fr-FR"/>
              <a:t>Vérification du consentement</a:t>
            </a:r>
            <a:endParaRPr lang="fr-CH"/>
          </a:p>
        </p:txBody>
      </p:sp>
      <p:sp>
        <p:nvSpPr>
          <p:cNvPr id="3" name="Espace réservé de la date 2">
            <a:extLst>
              <a:ext uri="{FF2B5EF4-FFF2-40B4-BE49-F238E27FC236}">
                <a16:creationId xmlns:a16="http://schemas.microsoft.com/office/drawing/2014/main" id="{4E385500-6752-4EF4-AA1A-B1349FFBCA3F}"/>
              </a:ext>
            </a:extLst>
          </p:cNvPr>
          <p:cNvSpPr>
            <a:spLocks noGrp="1"/>
          </p:cNvSpPr>
          <p:nvPr>
            <p:ph type="dt" sz="half" idx="10"/>
          </p:nvPr>
        </p:nvSpPr>
        <p:spPr>
          <a:xfrm>
            <a:off x="838200" y="6356350"/>
            <a:ext cx="2743200" cy="365125"/>
          </a:xfrm>
        </p:spPr>
        <p:txBody>
          <a:bodyPr anchor="ctr">
            <a:normAutofit/>
          </a:bodyPr>
          <a:lstStyle/>
          <a:p>
            <a:pPr rtl="0">
              <a:spcAft>
                <a:spcPts val="600"/>
              </a:spcAft>
            </a:pPr>
            <a:r>
              <a:rPr lang="fr-FR" noProof="0"/>
              <a:t>03/09/20XX</a:t>
            </a:r>
          </a:p>
        </p:txBody>
      </p:sp>
      <p:sp>
        <p:nvSpPr>
          <p:cNvPr id="4" name="Espace réservé du pied de page 3">
            <a:extLst>
              <a:ext uri="{FF2B5EF4-FFF2-40B4-BE49-F238E27FC236}">
                <a16:creationId xmlns:a16="http://schemas.microsoft.com/office/drawing/2014/main" id="{D95ED473-4B27-4462-AFCD-4D998CFF1F46}"/>
              </a:ext>
            </a:extLst>
          </p:cNvPr>
          <p:cNvSpPr>
            <a:spLocks noGrp="1"/>
          </p:cNvSpPr>
          <p:nvPr>
            <p:ph type="ftr" sz="quarter" idx="11"/>
          </p:nvPr>
        </p:nvSpPr>
        <p:spPr>
          <a:xfrm>
            <a:off x="4038600" y="6356350"/>
            <a:ext cx="4114800" cy="365125"/>
          </a:xfrm>
        </p:spPr>
        <p:txBody>
          <a:bodyPr anchor="ctr">
            <a:normAutofit/>
          </a:bodyPr>
          <a:lstStyle/>
          <a:p>
            <a:pPr rtl="0">
              <a:spcAft>
                <a:spcPts val="600"/>
              </a:spcAft>
            </a:pPr>
            <a:r>
              <a:rPr lang="fr-FR" noProof="0"/>
              <a:t>Titre de la présentation</a:t>
            </a:r>
          </a:p>
        </p:txBody>
      </p:sp>
      <p:sp>
        <p:nvSpPr>
          <p:cNvPr id="5" name="Espace réservé du numéro de diapositive 4">
            <a:extLst>
              <a:ext uri="{FF2B5EF4-FFF2-40B4-BE49-F238E27FC236}">
                <a16:creationId xmlns:a16="http://schemas.microsoft.com/office/drawing/2014/main" id="{B81015D6-08B4-4566-84D2-BC694C65AC39}"/>
              </a:ext>
            </a:extLst>
          </p:cNvPr>
          <p:cNvSpPr>
            <a:spLocks noGrp="1"/>
          </p:cNvSpPr>
          <p:nvPr>
            <p:ph type="sldNum" sz="quarter" idx="12"/>
          </p:nvPr>
        </p:nvSpPr>
        <p:spPr>
          <a:xfrm>
            <a:off x="8610600" y="6356350"/>
            <a:ext cx="2743200" cy="365125"/>
          </a:xfrm>
        </p:spPr>
        <p:txBody>
          <a:bodyPr anchor="ctr">
            <a:normAutofit/>
          </a:bodyPr>
          <a:lstStyle/>
          <a:p>
            <a:pPr rtl="0">
              <a:spcAft>
                <a:spcPts val="600"/>
              </a:spcAft>
            </a:pPr>
            <a:fld id="{B9713C8C-8E70-45D5-AE59-23E60168254E}" type="slidenum">
              <a:rPr lang="fr-FR" noProof="0" smtClean="0"/>
              <a:pPr rtl="0">
                <a:spcAft>
                  <a:spcPts val="600"/>
                </a:spcAft>
              </a:pPr>
              <a:t>22</a:t>
            </a:fld>
            <a:endParaRPr lang="fr-FR" noProof="0"/>
          </a:p>
        </p:txBody>
      </p:sp>
      <p:graphicFrame>
        <p:nvGraphicFramePr>
          <p:cNvPr id="8" name="Espace réservé du contenu 5">
            <a:extLst>
              <a:ext uri="{FF2B5EF4-FFF2-40B4-BE49-F238E27FC236}">
                <a16:creationId xmlns:a16="http://schemas.microsoft.com/office/drawing/2014/main" id="{D8A6589D-F553-54B2-7139-6728439D037C}"/>
              </a:ext>
            </a:extLst>
          </p:cNvPr>
          <p:cNvGraphicFramePr>
            <a:graphicFrameLocks noGrp="1"/>
          </p:cNvGraphicFramePr>
          <p:nvPr>
            <p:ph idx="1"/>
            <p:extLst>
              <p:ext uri="{D42A27DB-BD31-4B8C-83A1-F6EECF244321}">
                <p14:modId xmlns:p14="http://schemas.microsoft.com/office/powerpoint/2010/main" val="2227470983"/>
              </p:ext>
            </p:extLst>
          </p:nvPr>
        </p:nvGraphicFramePr>
        <p:xfrm>
          <a:off x="838200" y="2011680"/>
          <a:ext cx="10515600" cy="416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1517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A4CCE8-26AD-497F-B36A-089A0E02E2E6}"/>
              </a:ext>
            </a:extLst>
          </p:cNvPr>
          <p:cNvSpPr>
            <a:spLocks noGrp="1"/>
          </p:cNvSpPr>
          <p:nvPr>
            <p:ph type="title"/>
          </p:nvPr>
        </p:nvSpPr>
        <p:spPr>
          <a:xfrm>
            <a:off x="838200" y="365125"/>
            <a:ext cx="10515600" cy="1325563"/>
          </a:xfrm>
        </p:spPr>
        <p:txBody>
          <a:bodyPr anchor="ctr">
            <a:normAutofit/>
          </a:bodyPr>
          <a:lstStyle/>
          <a:p>
            <a:r>
              <a:rPr lang="fr-FR"/>
              <a:t>Vérification du consentement</a:t>
            </a:r>
            <a:endParaRPr lang="fr-CH"/>
          </a:p>
        </p:txBody>
      </p:sp>
      <p:sp>
        <p:nvSpPr>
          <p:cNvPr id="3" name="Espace réservé de la date 2">
            <a:extLst>
              <a:ext uri="{FF2B5EF4-FFF2-40B4-BE49-F238E27FC236}">
                <a16:creationId xmlns:a16="http://schemas.microsoft.com/office/drawing/2014/main" id="{4E385500-6752-4EF4-AA1A-B1349FFBCA3F}"/>
              </a:ext>
            </a:extLst>
          </p:cNvPr>
          <p:cNvSpPr>
            <a:spLocks noGrp="1"/>
          </p:cNvSpPr>
          <p:nvPr>
            <p:ph type="dt" sz="half" idx="10"/>
          </p:nvPr>
        </p:nvSpPr>
        <p:spPr>
          <a:xfrm>
            <a:off x="838200" y="6356350"/>
            <a:ext cx="2743200" cy="365125"/>
          </a:xfrm>
        </p:spPr>
        <p:txBody>
          <a:bodyPr anchor="ctr">
            <a:normAutofit/>
          </a:bodyPr>
          <a:lstStyle/>
          <a:p>
            <a:pPr rtl="0">
              <a:spcAft>
                <a:spcPts val="600"/>
              </a:spcAft>
            </a:pPr>
            <a:r>
              <a:rPr lang="fr-FR" noProof="0"/>
              <a:t>03/09/20XX</a:t>
            </a:r>
          </a:p>
        </p:txBody>
      </p:sp>
      <p:sp>
        <p:nvSpPr>
          <p:cNvPr id="4" name="Espace réservé du pied de page 3">
            <a:extLst>
              <a:ext uri="{FF2B5EF4-FFF2-40B4-BE49-F238E27FC236}">
                <a16:creationId xmlns:a16="http://schemas.microsoft.com/office/drawing/2014/main" id="{D95ED473-4B27-4462-AFCD-4D998CFF1F46}"/>
              </a:ext>
            </a:extLst>
          </p:cNvPr>
          <p:cNvSpPr>
            <a:spLocks noGrp="1"/>
          </p:cNvSpPr>
          <p:nvPr>
            <p:ph type="ftr" sz="quarter" idx="11"/>
          </p:nvPr>
        </p:nvSpPr>
        <p:spPr>
          <a:xfrm>
            <a:off x="4038600" y="6356350"/>
            <a:ext cx="4114800" cy="365125"/>
          </a:xfrm>
        </p:spPr>
        <p:txBody>
          <a:bodyPr anchor="ctr">
            <a:normAutofit/>
          </a:bodyPr>
          <a:lstStyle/>
          <a:p>
            <a:pPr rtl="0">
              <a:spcAft>
                <a:spcPts val="600"/>
              </a:spcAft>
            </a:pPr>
            <a:r>
              <a:rPr lang="fr-FR" noProof="0"/>
              <a:t>Titre de la présentation</a:t>
            </a:r>
          </a:p>
        </p:txBody>
      </p:sp>
      <p:sp>
        <p:nvSpPr>
          <p:cNvPr id="5" name="Espace réservé du numéro de diapositive 4">
            <a:extLst>
              <a:ext uri="{FF2B5EF4-FFF2-40B4-BE49-F238E27FC236}">
                <a16:creationId xmlns:a16="http://schemas.microsoft.com/office/drawing/2014/main" id="{B81015D6-08B4-4566-84D2-BC694C65AC39}"/>
              </a:ext>
            </a:extLst>
          </p:cNvPr>
          <p:cNvSpPr>
            <a:spLocks noGrp="1"/>
          </p:cNvSpPr>
          <p:nvPr>
            <p:ph type="sldNum" sz="quarter" idx="12"/>
          </p:nvPr>
        </p:nvSpPr>
        <p:spPr>
          <a:xfrm>
            <a:off x="8610600" y="6356350"/>
            <a:ext cx="2743200" cy="365125"/>
          </a:xfrm>
        </p:spPr>
        <p:txBody>
          <a:bodyPr anchor="ctr">
            <a:normAutofit/>
          </a:bodyPr>
          <a:lstStyle/>
          <a:p>
            <a:pPr rtl="0">
              <a:spcAft>
                <a:spcPts val="600"/>
              </a:spcAft>
            </a:pPr>
            <a:fld id="{B9713C8C-8E70-45D5-AE59-23E60168254E}" type="slidenum">
              <a:rPr lang="fr-FR" noProof="0" smtClean="0"/>
              <a:pPr rtl="0">
                <a:spcAft>
                  <a:spcPts val="600"/>
                </a:spcAft>
              </a:pPr>
              <a:t>23</a:t>
            </a:fld>
            <a:endParaRPr lang="fr-FR" noProof="0"/>
          </a:p>
        </p:txBody>
      </p:sp>
      <p:graphicFrame>
        <p:nvGraphicFramePr>
          <p:cNvPr id="8" name="Espace réservé du contenu 5">
            <a:extLst>
              <a:ext uri="{FF2B5EF4-FFF2-40B4-BE49-F238E27FC236}">
                <a16:creationId xmlns:a16="http://schemas.microsoft.com/office/drawing/2014/main" id="{AC5B19E6-B461-DF7D-0B40-03B085CC219B}"/>
              </a:ext>
            </a:extLst>
          </p:cNvPr>
          <p:cNvGraphicFramePr>
            <a:graphicFrameLocks noGrp="1"/>
          </p:cNvGraphicFramePr>
          <p:nvPr>
            <p:ph idx="1"/>
            <p:extLst>
              <p:ext uri="{D42A27DB-BD31-4B8C-83A1-F6EECF244321}">
                <p14:modId xmlns:p14="http://schemas.microsoft.com/office/powerpoint/2010/main" val="690682501"/>
              </p:ext>
            </p:extLst>
          </p:nvPr>
        </p:nvGraphicFramePr>
        <p:xfrm>
          <a:off x="838200" y="2011680"/>
          <a:ext cx="10515600" cy="416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0000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1FE077-44A3-4B14-9481-E3B5931F456D}"/>
              </a:ext>
            </a:extLst>
          </p:cNvPr>
          <p:cNvSpPr>
            <a:spLocks noGrp="1"/>
          </p:cNvSpPr>
          <p:nvPr>
            <p:ph type="title"/>
          </p:nvPr>
        </p:nvSpPr>
        <p:spPr>
          <a:xfrm>
            <a:off x="838200" y="136525"/>
            <a:ext cx="10515600" cy="1325563"/>
          </a:xfrm>
        </p:spPr>
        <p:txBody>
          <a:bodyPr/>
          <a:lstStyle/>
          <a:p>
            <a:r>
              <a:rPr lang="fr-FR" dirty="0"/>
              <a:t>Relances et suivi</a:t>
            </a:r>
            <a:endParaRPr lang="fr-CH" dirty="0"/>
          </a:p>
        </p:txBody>
      </p:sp>
      <p:pic>
        <p:nvPicPr>
          <p:cNvPr id="8" name="Espace réservé du contenu 7" descr="Une image contenant table&#10;&#10;Description générée automatiquement">
            <a:extLst>
              <a:ext uri="{FF2B5EF4-FFF2-40B4-BE49-F238E27FC236}">
                <a16:creationId xmlns:a16="http://schemas.microsoft.com/office/drawing/2014/main" id="{01AF41BE-9AF4-47B0-8242-93C04CA62012}"/>
              </a:ext>
            </a:extLst>
          </p:cNvPr>
          <p:cNvPicPr>
            <a:picLocks noGrp="1" noChangeAspect="1"/>
          </p:cNvPicPr>
          <p:nvPr>
            <p:ph idx="1"/>
          </p:nvPr>
        </p:nvPicPr>
        <p:blipFill>
          <a:blip r:embed="rId2"/>
          <a:stretch>
            <a:fillRect/>
          </a:stretch>
        </p:blipFill>
        <p:spPr>
          <a:xfrm>
            <a:off x="523983" y="1583379"/>
            <a:ext cx="4356242" cy="3675382"/>
          </a:xfrm>
        </p:spPr>
      </p:pic>
      <p:sp>
        <p:nvSpPr>
          <p:cNvPr id="4" name="Espace réservé de la date 3">
            <a:extLst>
              <a:ext uri="{FF2B5EF4-FFF2-40B4-BE49-F238E27FC236}">
                <a16:creationId xmlns:a16="http://schemas.microsoft.com/office/drawing/2014/main" id="{1BA29896-77DB-42D8-8C4F-62125CD8AF43}"/>
              </a:ext>
            </a:extLst>
          </p:cNvPr>
          <p:cNvSpPr>
            <a:spLocks noGrp="1"/>
          </p:cNvSpPr>
          <p:nvPr>
            <p:ph type="dt" sz="half" idx="10"/>
          </p:nvPr>
        </p:nvSpPr>
        <p:spPr/>
        <p:txBody>
          <a:bodyPr/>
          <a:lstStyle/>
          <a:p>
            <a:pPr rtl="0"/>
            <a:r>
              <a:rPr lang="fr-FR" noProof="0"/>
              <a:t>03/09/20XX</a:t>
            </a:r>
          </a:p>
        </p:txBody>
      </p:sp>
      <p:sp>
        <p:nvSpPr>
          <p:cNvPr id="5" name="Espace réservé du pied de page 4">
            <a:extLst>
              <a:ext uri="{FF2B5EF4-FFF2-40B4-BE49-F238E27FC236}">
                <a16:creationId xmlns:a16="http://schemas.microsoft.com/office/drawing/2014/main" id="{9C81D78A-0055-4656-B9E8-31F6C133FF38}"/>
              </a:ext>
            </a:extLst>
          </p:cNvPr>
          <p:cNvSpPr>
            <a:spLocks noGrp="1"/>
          </p:cNvSpPr>
          <p:nvPr>
            <p:ph type="ftr" sz="quarter" idx="11"/>
          </p:nvPr>
        </p:nvSpPr>
        <p:spPr/>
        <p:txBody>
          <a:bodyPr/>
          <a:lstStyle/>
          <a:p>
            <a:pPr rtl="0"/>
            <a:r>
              <a:rPr lang="fr-FR" noProof="0"/>
              <a:t>Titre de la présentation</a:t>
            </a:r>
          </a:p>
        </p:txBody>
      </p:sp>
      <p:sp>
        <p:nvSpPr>
          <p:cNvPr id="6" name="Espace réservé du numéro de diapositive 5">
            <a:extLst>
              <a:ext uri="{FF2B5EF4-FFF2-40B4-BE49-F238E27FC236}">
                <a16:creationId xmlns:a16="http://schemas.microsoft.com/office/drawing/2014/main" id="{BD3F9AF7-47CA-442A-8919-C21B5AED4B5A}"/>
              </a:ext>
            </a:extLst>
          </p:cNvPr>
          <p:cNvSpPr>
            <a:spLocks noGrp="1"/>
          </p:cNvSpPr>
          <p:nvPr>
            <p:ph type="sldNum" sz="quarter" idx="12"/>
          </p:nvPr>
        </p:nvSpPr>
        <p:spPr/>
        <p:txBody>
          <a:bodyPr/>
          <a:lstStyle/>
          <a:p>
            <a:pPr rtl="0"/>
            <a:fld id="{B9713C8C-8E70-45D5-AE59-23E60168254E}" type="slidenum">
              <a:rPr lang="fr-FR" noProof="0" smtClean="0"/>
              <a:t>24</a:t>
            </a:fld>
            <a:endParaRPr lang="fr-FR" noProof="0"/>
          </a:p>
        </p:txBody>
      </p:sp>
      <p:pic>
        <p:nvPicPr>
          <p:cNvPr id="10" name="Image 9" descr="Une image contenant table&#10;&#10;Description générée automatiquement">
            <a:extLst>
              <a:ext uri="{FF2B5EF4-FFF2-40B4-BE49-F238E27FC236}">
                <a16:creationId xmlns:a16="http://schemas.microsoft.com/office/drawing/2014/main" id="{9D5ADB7D-AD20-44AB-9A92-12F0DFECFFCE}"/>
              </a:ext>
            </a:extLst>
          </p:cNvPr>
          <p:cNvPicPr>
            <a:picLocks noChangeAspect="1"/>
          </p:cNvPicPr>
          <p:nvPr/>
        </p:nvPicPr>
        <p:blipFill>
          <a:blip r:embed="rId3"/>
          <a:stretch>
            <a:fillRect/>
          </a:stretch>
        </p:blipFill>
        <p:spPr>
          <a:xfrm>
            <a:off x="5401466" y="2415150"/>
            <a:ext cx="6266551" cy="2988137"/>
          </a:xfrm>
          <a:prstGeom prst="rect">
            <a:avLst/>
          </a:prstGeom>
        </p:spPr>
      </p:pic>
    </p:spTree>
    <p:extLst>
      <p:ext uri="{BB962C8B-B14F-4D97-AF65-F5344CB8AC3E}">
        <p14:creationId xmlns:p14="http://schemas.microsoft.com/office/powerpoint/2010/main" val="3323810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07EFCE-8851-465D-8EED-11C2AC15F44C}"/>
              </a:ext>
            </a:extLst>
          </p:cNvPr>
          <p:cNvSpPr>
            <a:spLocks noGrp="1"/>
          </p:cNvSpPr>
          <p:nvPr>
            <p:ph type="title"/>
          </p:nvPr>
        </p:nvSpPr>
        <p:spPr>
          <a:xfrm>
            <a:off x="838200" y="365125"/>
            <a:ext cx="10515600" cy="1325563"/>
          </a:xfrm>
        </p:spPr>
        <p:txBody>
          <a:bodyPr anchor="ctr">
            <a:normAutofit/>
          </a:bodyPr>
          <a:lstStyle/>
          <a:p>
            <a:r>
              <a:rPr lang="fr-FR" dirty="0"/>
              <a:t>Préparation du dépôt sur repository</a:t>
            </a:r>
            <a:endParaRPr lang="fr-CH" dirty="0"/>
          </a:p>
        </p:txBody>
      </p:sp>
      <p:sp>
        <p:nvSpPr>
          <p:cNvPr id="4" name="Espace réservé de la date 3">
            <a:extLst>
              <a:ext uri="{FF2B5EF4-FFF2-40B4-BE49-F238E27FC236}">
                <a16:creationId xmlns:a16="http://schemas.microsoft.com/office/drawing/2014/main" id="{D3CC8282-127F-4C4B-A329-A6EFF3FBD980}"/>
              </a:ext>
            </a:extLst>
          </p:cNvPr>
          <p:cNvSpPr>
            <a:spLocks noGrp="1"/>
          </p:cNvSpPr>
          <p:nvPr>
            <p:ph type="dt" sz="half" idx="10"/>
          </p:nvPr>
        </p:nvSpPr>
        <p:spPr>
          <a:xfrm>
            <a:off x="838200" y="6356350"/>
            <a:ext cx="2743200" cy="365125"/>
          </a:xfrm>
        </p:spPr>
        <p:txBody>
          <a:bodyPr anchor="ctr">
            <a:normAutofit/>
          </a:bodyPr>
          <a:lstStyle/>
          <a:p>
            <a:pPr rtl="0">
              <a:spcAft>
                <a:spcPts val="600"/>
              </a:spcAft>
            </a:pPr>
            <a:r>
              <a:rPr lang="fr-FR" noProof="0"/>
              <a:t>03/09/20XX</a:t>
            </a:r>
          </a:p>
        </p:txBody>
      </p:sp>
      <p:sp>
        <p:nvSpPr>
          <p:cNvPr id="5" name="Espace réservé du pied de page 4">
            <a:extLst>
              <a:ext uri="{FF2B5EF4-FFF2-40B4-BE49-F238E27FC236}">
                <a16:creationId xmlns:a16="http://schemas.microsoft.com/office/drawing/2014/main" id="{E686CF99-AA7D-4EBD-B127-14AE818E763F}"/>
              </a:ext>
            </a:extLst>
          </p:cNvPr>
          <p:cNvSpPr>
            <a:spLocks noGrp="1"/>
          </p:cNvSpPr>
          <p:nvPr>
            <p:ph type="ftr" sz="quarter" idx="11"/>
          </p:nvPr>
        </p:nvSpPr>
        <p:spPr>
          <a:xfrm>
            <a:off x="4038600" y="6356350"/>
            <a:ext cx="4114800" cy="365125"/>
          </a:xfrm>
        </p:spPr>
        <p:txBody>
          <a:bodyPr anchor="ctr">
            <a:normAutofit/>
          </a:bodyPr>
          <a:lstStyle/>
          <a:p>
            <a:pPr rtl="0">
              <a:spcAft>
                <a:spcPts val="600"/>
              </a:spcAft>
            </a:pPr>
            <a:r>
              <a:rPr lang="fr-FR" noProof="0"/>
              <a:t>Titre de la présentation</a:t>
            </a:r>
          </a:p>
        </p:txBody>
      </p:sp>
      <p:sp>
        <p:nvSpPr>
          <p:cNvPr id="6" name="Espace réservé du numéro de diapositive 5">
            <a:extLst>
              <a:ext uri="{FF2B5EF4-FFF2-40B4-BE49-F238E27FC236}">
                <a16:creationId xmlns:a16="http://schemas.microsoft.com/office/drawing/2014/main" id="{414BA623-95C8-400D-8858-1E00A6E17E2D}"/>
              </a:ext>
            </a:extLst>
          </p:cNvPr>
          <p:cNvSpPr>
            <a:spLocks noGrp="1"/>
          </p:cNvSpPr>
          <p:nvPr>
            <p:ph type="sldNum" sz="quarter" idx="12"/>
          </p:nvPr>
        </p:nvSpPr>
        <p:spPr>
          <a:xfrm>
            <a:off x="8610600" y="6356350"/>
            <a:ext cx="2743200" cy="365125"/>
          </a:xfrm>
        </p:spPr>
        <p:txBody>
          <a:bodyPr anchor="ctr">
            <a:normAutofit/>
          </a:bodyPr>
          <a:lstStyle/>
          <a:p>
            <a:pPr rtl="0">
              <a:spcAft>
                <a:spcPts val="600"/>
              </a:spcAft>
            </a:pPr>
            <a:fld id="{B9713C8C-8E70-45D5-AE59-23E60168254E}" type="slidenum">
              <a:rPr lang="fr-FR" noProof="0" smtClean="0"/>
              <a:pPr rtl="0">
                <a:spcAft>
                  <a:spcPts val="600"/>
                </a:spcAft>
              </a:pPr>
              <a:t>25</a:t>
            </a:fld>
            <a:endParaRPr lang="fr-FR" noProof="0"/>
          </a:p>
        </p:txBody>
      </p:sp>
      <p:graphicFrame>
        <p:nvGraphicFramePr>
          <p:cNvPr id="8" name="Espace réservé du contenu 2">
            <a:extLst>
              <a:ext uri="{FF2B5EF4-FFF2-40B4-BE49-F238E27FC236}">
                <a16:creationId xmlns:a16="http://schemas.microsoft.com/office/drawing/2014/main" id="{7DF816A1-FB55-B339-F56C-EE3896DA77D9}"/>
              </a:ext>
            </a:extLst>
          </p:cNvPr>
          <p:cNvGraphicFramePr>
            <a:graphicFrameLocks noGrp="1"/>
          </p:cNvGraphicFramePr>
          <p:nvPr>
            <p:ph idx="1"/>
            <p:extLst>
              <p:ext uri="{D42A27DB-BD31-4B8C-83A1-F6EECF244321}">
                <p14:modId xmlns:p14="http://schemas.microsoft.com/office/powerpoint/2010/main" val="2371995389"/>
              </p:ext>
            </p:extLst>
          </p:nvPr>
        </p:nvGraphicFramePr>
        <p:xfrm>
          <a:off x="838200" y="2011680"/>
          <a:ext cx="10515600" cy="416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2645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D8935CE-CDBD-4950-946C-7F9856BCE9DA}"/>
              </a:ext>
            </a:extLst>
          </p:cNvPr>
          <p:cNvSpPr>
            <a:spLocks noGrp="1"/>
          </p:cNvSpPr>
          <p:nvPr>
            <p:ph type="dt" sz="half" idx="10"/>
          </p:nvPr>
        </p:nvSpPr>
        <p:spPr/>
        <p:txBody>
          <a:bodyPr/>
          <a:lstStyle/>
          <a:p>
            <a:pPr rtl="0"/>
            <a:r>
              <a:rPr lang="fr-FR" noProof="0"/>
              <a:t>03/09/20XX</a:t>
            </a:r>
          </a:p>
        </p:txBody>
      </p:sp>
      <p:sp>
        <p:nvSpPr>
          <p:cNvPr id="3" name="Espace réservé du pied de page 2">
            <a:extLst>
              <a:ext uri="{FF2B5EF4-FFF2-40B4-BE49-F238E27FC236}">
                <a16:creationId xmlns:a16="http://schemas.microsoft.com/office/drawing/2014/main" id="{760BE1DC-972C-44A6-968E-90B9447CD96C}"/>
              </a:ext>
            </a:extLst>
          </p:cNvPr>
          <p:cNvSpPr>
            <a:spLocks noGrp="1"/>
          </p:cNvSpPr>
          <p:nvPr>
            <p:ph type="ftr" sz="quarter" idx="11"/>
          </p:nvPr>
        </p:nvSpPr>
        <p:spPr/>
        <p:txBody>
          <a:bodyPr/>
          <a:lstStyle/>
          <a:p>
            <a:pPr rtl="0"/>
            <a:r>
              <a:rPr lang="fr-FR" noProof="0"/>
              <a:t>Titre de la présentation</a:t>
            </a:r>
          </a:p>
        </p:txBody>
      </p:sp>
      <p:sp>
        <p:nvSpPr>
          <p:cNvPr id="4" name="Espace réservé du numéro de diapositive 3">
            <a:extLst>
              <a:ext uri="{FF2B5EF4-FFF2-40B4-BE49-F238E27FC236}">
                <a16:creationId xmlns:a16="http://schemas.microsoft.com/office/drawing/2014/main" id="{564C1C3B-9290-43EB-8A25-CB4AA8E48AB9}"/>
              </a:ext>
            </a:extLst>
          </p:cNvPr>
          <p:cNvSpPr>
            <a:spLocks noGrp="1"/>
          </p:cNvSpPr>
          <p:nvPr>
            <p:ph type="sldNum" sz="quarter" idx="12"/>
          </p:nvPr>
        </p:nvSpPr>
        <p:spPr/>
        <p:txBody>
          <a:bodyPr/>
          <a:lstStyle/>
          <a:p>
            <a:pPr rtl="0"/>
            <a:fld id="{B9713C8C-8E70-45D5-AE59-23E60168254E}" type="slidenum">
              <a:rPr lang="fr-FR" noProof="0" smtClean="0"/>
              <a:t>26</a:t>
            </a:fld>
            <a:endParaRPr lang="fr-FR" noProof="0"/>
          </a:p>
        </p:txBody>
      </p:sp>
      <p:pic>
        <p:nvPicPr>
          <p:cNvPr id="6" name="Image 5">
            <a:extLst>
              <a:ext uri="{FF2B5EF4-FFF2-40B4-BE49-F238E27FC236}">
                <a16:creationId xmlns:a16="http://schemas.microsoft.com/office/drawing/2014/main" id="{C1ECAE35-9F7D-4BCC-A7B8-0BAACD09B8D2}"/>
              </a:ext>
            </a:extLst>
          </p:cNvPr>
          <p:cNvPicPr>
            <a:picLocks noChangeAspect="1"/>
          </p:cNvPicPr>
          <p:nvPr/>
        </p:nvPicPr>
        <p:blipFill>
          <a:blip r:embed="rId2"/>
          <a:stretch>
            <a:fillRect/>
          </a:stretch>
        </p:blipFill>
        <p:spPr>
          <a:xfrm>
            <a:off x="297951" y="775489"/>
            <a:ext cx="11909173" cy="4660111"/>
          </a:xfrm>
          <a:prstGeom prst="rect">
            <a:avLst/>
          </a:prstGeom>
        </p:spPr>
      </p:pic>
    </p:spTree>
    <p:extLst>
      <p:ext uri="{BB962C8B-B14F-4D97-AF65-F5344CB8AC3E}">
        <p14:creationId xmlns:p14="http://schemas.microsoft.com/office/powerpoint/2010/main" val="2259529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D8935CE-CDBD-4950-946C-7F9856BCE9DA}"/>
              </a:ext>
            </a:extLst>
          </p:cNvPr>
          <p:cNvSpPr>
            <a:spLocks noGrp="1"/>
          </p:cNvSpPr>
          <p:nvPr>
            <p:ph type="dt" sz="half" idx="10"/>
          </p:nvPr>
        </p:nvSpPr>
        <p:spPr/>
        <p:txBody>
          <a:bodyPr/>
          <a:lstStyle/>
          <a:p>
            <a:pPr rtl="0"/>
            <a:r>
              <a:rPr lang="fr-FR" noProof="0"/>
              <a:t>03/09/20XX</a:t>
            </a:r>
          </a:p>
        </p:txBody>
      </p:sp>
      <p:sp>
        <p:nvSpPr>
          <p:cNvPr id="3" name="Espace réservé du pied de page 2">
            <a:extLst>
              <a:ext uri="{FF2B5EF4-FFF2-40B4-BE49-F238E27FC236}">
                <a16:creationId xmlns:a16="http://schemas.microsoft.com/office/drawing/2014/main" id="{760BE1DC-972C-44A6-968E-90B9447CD96C}"/>
              </a:ext>
            </a:extLst>
          </p:cNvPr>
          <p:cNvSpPr>
            <a:spLocks noGrp="1"/>
          </p:cNvSpPr>
          <p:nvPr>
            <p:ph type="ftr" sz="quarter" idx="11"/>
          </p:nvPr>
        </p:nvSpPr>
        <p:spPr/>
        <p:txBody>
          <a:bodyPr/>
          <a:lstStyle/>
          <a:p>
            <a:pPr rtl="0"/>
            <a:r>
              <a:rPr lang="fr-FR" noProof="0"/>
              <a:t>Titre de la présentation</a:t>
            </a:r>
          </a:p>
        </p:txBody>
      </p:sp>
      <p:sp>
        <p:nvSpPr>
          <p:cNvPr id="4" name="Espace réservé du numéro de diapositive 3">
            <a:extLst>
              <a:ext uri="{FF2B5EF4-FFF2-40B4-BE49-F238E27FC236}">
                <a16:creationId xmlns:a16="http://schemas.microsoft.com/office/drawing/2014/main" id="{564C1C3B-9290-43EB-8A25-CB4AA8E48AB9}"/>
              </a:ext>
            </a:extLst>
          </p:cNvPr>
          <p:cNvSpPr>
            <a:spLocks noGrp="1"/>
          </p:cNvSpPr>
          <p:nvPr>
            <p:ph type="sldNum" sz="quarter" idx="12"/>
          </p:nvPr>
        </p:nvSpPr>
        <p:spPr/>
        <p:txBody>
          <a:bodyPr/>
          <a:lstStyle/>
          <a:p>
            <a:pPr rtl="0"/>
            <a:fld id="{B9713C8C-8E70-45D5-AE59-23E60168254E}" type="slidenum">
              <a:rPr lang="fr-FR" noProof="0" smtClean="0"/>
              <a:t>27</a:t>
            </a:fld>
            <a:endParaRPr lang="fr-FR" noProof="0"/>
          </a:p>
        </p:txBody>
      </p:sp>
      <p:pic>
        <p:nvPicPr>
          <p:cNvPr id="7" name="Image 6">
            <a:extLst>
              <a:ext uri="{FF2B5EF4-FFF2-40B4-BE49-F238E27FC236}">
                <a16:creationId xmlns:a16="http://schemas.microsoft.com/office/drawing/2014/main" id="{52E0BC6B-2395-451E-A9CA-2F6E94E3284C}"/>
              </a:ext>
            </a:extLst>
          </p:cNvPr>
          <p:cNvPicPr>
            <a:picLocks noChangeAspect="1"/>
          </p:cNvPicPr>
          <p:nvPr/>
        </p:nvPicPr>
        <p:blipFill>
          <a:blip r:embed="rId2"/>
          <a:stretch>
            <a:fillRect/>
          </a:stretch>
        </p:blipFill>
        <p:spPr>
          <a:xfrm>
            <a:off x="232919" y="2129319"/>
            <a:ext cx="11959081" cy="2599362"/>
          </a:xfrm>
          <a:prstGeom prst="rect">
            <a:avLst/>
          </a:prstGeom>
        </p:spPr>
      </p:pic>
      <p:sp>
        <p:nvSpPr>
          <p:cNvPr id="8" name="ZoneTexte 7">
            <a:extLst>
              <a:ext uri="{FF2B5EF4-FFF2-40B4-BE49-F238E27FC236}">
                <a16:creationId xmlns:a16="http://schemas.microsoft.com/office/drawing/2014/main" id="{125EE494-8AAF-4BAB-B9B7-F7C23B8F5DC0}"/>
              </a:ext>
            </a:extLst>
          </p:cNvPr>
          <p:cNvSpPr txBox="1"/>
          <p:nvPr/>
        </p:nvSpPr>
        <p:spPr>
          <a:xfrm>
            <a:off x="483476" y="5475890"/>
            <a:ext cx="9419566" cy="923330"/>
          </a:xfrm>
          <a:prstGeom prst="rect">
            <a:avLst/>
          </a:prstGeom>
          <a:noFill/>
        </p:spPr>
        <p:txBody>
          <a:bodyPr wrap="none" rtlCol="0">
            <a:spAutoFit/>
          </a:bodyPr>
          <a:lstStyle/>
          <a:p>
            <a:r>
              <a:rPr lang="fr-FR" dirty="0"/>
              <a:t>Ici aussi intervalles pour âge, années d’expériences ou années en Suisse. </a:t>
            </a:r>
          </a:p>
          <a:p>
            <a:r>
              <a:rPr lang="fr-FR" dirty="0"/>
              <a:t>Niveau de formation plutôt que profession spécifique avant interprétariat.</a:t>
            </a:r>
          </a:p>
          <a:p>
            <a:r>
              <a:rPr lang="fr-FR" dirty="0"/>
              <a:t>Permet tout-de-même de voir distance sociale avec femmes pour qui IC traduisent</a:t>
            </a:r>
            <a:endParaRPr lang="fr-CH" dirty="0"/>
          </a:p>
        </p:txBody>
      </p:sp>
    </p:spTree>
    <p:extLst>
      <p:ext uri="{BB962C8B-B14F-4D97-AF65-F5344CB8AC3E}">
        <p14:creationId xmlns:p14="http://schemas.microsoft.com/office/powerpoint/2010/main" val="947405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56A7F7-2029-475C-AFCF-6E0EFB95E1D5}"/>
              </a:ext>
            </a:extLst>
          </p:cNvPr>
          <p:cNvSpPr>
            <a:spLocks noGrp="1"/>
          </p:cNvSpPr>
          <p:nvPr>
            <p:ph type="title"/>
          </p:nvPr>
        </p:nvSpPr>
        <p:spPr/>
        <p:txBody>
          <a:bodyPr/>
          <a:lstStyle/>
          <a:p>
            <a:r>
              <a:rPr lang="fr-FR" dirty="0"/>
              <a:t>Autres documents partagés</a:t>
            </a:r>
            <a:endParaRPr lang="fr-CH" dirty="0"/>
          </a:p>
        </p:txBody>
      </p:sp>
      <p:pic>
        <p:nvPicPr>
          <p:cNvPr id="8" name="Espace réservé du contenu 7" descr="Une image contenant texte&#10;&#10;Description générée automatiquement">
            <a:extLst>
              <a:ext uri="{FF2B5EF4-FFF2-40B4-BE49-F238E27FC236}">
                <a16:creationId xmlns:a16="http://schemas.microsoft.com/office/drawing/2014/main" id="{A0AC5B5A-9376-41AF-8D38-301E5E79A6FD}"/>
              </a:ext>
            </a:extLst>
          </p:cNvPr>
          <p:cNvPicPr>
            <a:picLocks noGrp="1" noChangeAspect="1"/>
          </p:cNvPicPr>
          <p:nvPr>
            <p:ph idx="1"/>
          </p:nvPr>
        </p:nvPicPr>
        <p:blipFill>
          <a:blip r:embed="rId2"/>
          <a:stretch>
            <a:fillRect/>
          </a:stretch>
        </p:blipFill>
        <p:spPr>
          <a:xfrm>
            <a:off x="1130447" y="1785332"/>
            <a:ext cx="9931105" cy="4160837"/>
          </a:xfrm>
        </p:spPr>
      </p:pic>
      <p:sp>
        <p:nvSpPr>
          <p:cNvPr id="4" name="Espace réservé de la date 3">
            <a:extLst>
              <a:ext uri="{FF2B5EF4-FFF2-40B4-BE49-F238E27FC236}">
                <a16:creationId xmlns:a16="http://schemas.microsoft.com/office/drawing/2014/main" id="{09E9B2A1-B8BC-4DAF-BF8A-A993B32507F8}"/>
              </a:ext>
            </a:extLst>
          </p:cNvPr>
          <p:cNvSpPr>
            <a:spLocks noGrp="1"/>
          </p:cNvSpPr>
          <p:nvPr>
            <p:ph type="dt" sz="half" idx="10"/>
          </p:nvPr>
        </p:nvSpPr>
        <p:spPr/>
        <p:txBody>
          <a:bodyPr/>
          <a:lstStyle/>
          <a:p>
            <a:pPr rtl="0"/>
            <a:r>
              <a:rPr lang="fr-FR" noProof="0"/>
              <a:t>03/09/20XX</a:t>
            </a:r>
          </a:p>
        </p:txBody>
      </p:sp>
      <p:sp>
        <p:nvSpPr>
          <p:cNvPr id="5" name="Espace réservé du pied de page 4">
            <a:extLst>
              <a:ext uri="{FF2B5EF4-FFF2-40B4-BE49-F238E27FC236}">
                <a16:creationId xmlns:a16="http://schemas.microsoft.com/office/drawing/2014/main" id="{1A4773FC-75BD-4386-A0AF-A211A2184B7D}"/>
              </a:ext>
            </a:extLst>
          </p:cNvPr>
          <p:cNvSpPr>
            <a:spLocks noGrp="1"/>
          </p:cNvSpPr>
          <p:nvPr>
            <p:ph type="ftr" sz="quarter" idx="11"/>
          </p:nvPr>
        </p:nvSpPr>
        <p:spPr/>
        <p:txBody>
          <a:bodyPr/>
          <a:lstStyle/>
          <a:p>
            <a:pPr rtl="0"/>
            <a:r>
              <a:rPr lang="fr-FR" noProof="0"/>
              <a:t>Titre de la présentation</a:t>
            </a:r>
          </a:p>
        </p:txBody>
      </p:sp>
      <p:sp>
        <p:nvSpPr>
          <p:cNvPr id="6" name="Espace réservé du numéro de diapositive 5">
            <a:extLst>
              <a:ext uri="{FF2B5EF4-FFF2-40B4-BE49-F238E27FC236}">
                <a16:creationId xmlns:a16="http://schemas.microsoft.com/office/drawing/2014/main" id="{E74F41C9-F41C-4755-A4EC-1F57B83A8B57}"/>
              </a:ext>
            </a:extLst>
          </p:cNvPr>
          <p:cNvSpPr>
            <a:spLocks noGrp="1"/>
          </p:cNvSpPr>
          <p:nvPr>
            <p:ph type="sldNum" sz="quarter" idx="12"/>
          </p:nvPr>
        </p:nvSpPr>
        <p:spPr/>
        <p:txBody>
          <a:bodyPr/>
          <a:lstStyle/>
          <a:p>
            <a:pPr rtl="0"/>
            <a:fld id="{B9713C8C-8E70-45D5-AE59-23E60168254E}" type="slidenum">
              <a:rPr lang="fr-FR" noProof="0" smtClean="0"/>
              <a:t>28</a:t>
            </a:fld>
            <a:endParaRPr lang="fr-FR" noProof="0"/>
          </a:p>
        </p:txBody>
      </p:sp>
    </p:spTree>
    <p:extLst>
      <p:ext uri="{BB962C8B-B14F-4D97-AF65-F5344CB8AC3E}">
        <p14:creationId xmlns:p14="http://schemas.microsoft.com/office/powerpoint/2010/main" val="1869994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8A4753-36C5-46D4-86E2-8E2C9C77112E}"/>
              </a:ext>
            </a:extLst>
          </p:cNvPr>
          <p:cNvSpPr>
            <a:spLocks noGrp="1"/>
          </p:cNvSpPr>
          <p:nvPr>
            <p:ph type="title"/>
          </p:nvPr>
        </p:nvSpPr>
        <p:spPr>
          <a:xfrm>
            <a:off x="838200" y="365125"/>
            <a:ext cx="10515600" cy="1325563"/>
          </a:xfrm>
        </p:spPr>
        <p:txBody>
          <a:bodyPr anchor="ctr">
            <a:normAutofit/>
          </a:bodyPr>
          <a:lstStyle/>
          <a:p>
            <a:r>
              <a:rPr lang="fr-FR" dirty="0"/>
              <a:t>Bilan de l’expérience</a:t>
            </a:r>
            <a:endParaRPr lang="fr-CH" dirty="0"/>
          </a:p>
        </p:txBody>
      </p:sp>
      <p:sp>
        <p:nvSpPr>
          <p:cNvPr id="4" name="Espace réservé de la date 3">
            <a:extLst>
              <a:ext uri="{FF2B5EF4-FFF2-40B4-BE49-F238E27FC236}">
                <a16:creationId xmlns:a16="http://schemas.microsoft.com/office/drawing/2014/main" id="{CB7AEF5E-4FE4-48AD-87D0-AEACAF505B2B}"/>
              </a:ext>
            </a:extLst>
          </p:cNvPr>
          <p:cNvSpPr>
            <a:spLocks noGrp="1"/>
          </p:cNvSpPr>
          <p:nvPr>
            <p:ph type="dt" sz="half" idx="10"/>
          </p:nvPr>
        </p:nvSpPr>
        <p:spPr>
          <a:xfrm>
            <a:off x="838200" y="6356350"/>
            <a:ext cx="2743200" cy="365125"/>
          </a:xfrm>
        </p:spPr>
        <p:txBody>
          <a:bodyPr anchor="ctr">
            <a:normAutofit/>
          </a:bodyPr>
          <a:lstStyle/>
          <a:p>
            <a:pPr rtl="0">
              <a:spcAft>
                <a:spcPts val="600"/>
              </a:spcAft>
            </a:pPr>
            <a:r>
              <a:rPr lang="fr-FR" noProof="0"/>
              <a:t>03/09/20XX</a:t>
            </a:r>
          </a:p>
        </p:txBody>
      </p:sp>
      <p:sp>
        <p:nvSpPr>
          <p:cNvPr id="5" name="Espace réservé du pied de page 4">
            <a:extLst>
              <a:ext uri="{FF2B5EF4-FFF2-40B4-BE49-F238E27FC236}">
                <a16:creationId xmlns:a16="http://schemas.microsoft.com/office/drawing/2014/main" id="{8351BFB4-50B7-4E2D-92CB-3863FED4006D}"/>
              </a:ext>
            </a:extLst>
          </p:cNvPr>
          <p:cNvSpPr>
            <a:spLocks noGrp="1"/>
          </p:cNvSpPr>
          <p:nvPr>
            <p:ph type="ftr" sz="quarter" idx="11"/>
          </p:nvPr>
        </p:nvSpPr>
        <p:spPr>
          <a:xfrm>
            <a:off x="4038600" y="6356350"/>
            <a:ext cx="4114800" cy="365125"/>
          </a:xfrm>
        </p:spPr>
        <p:txBody>
          <a:bodyPr anchor="ctr">
            <a:normAutofit/>
          </a:bodyPr>
          <a:lstStyle/>
          <a:p>
            <a:pPr rtl="0">
              <a:spcAft>
                <a:spcPts val="600"/>
              </a:spcAft>
            </a:pPr>
            <a:r>
              <a:rPr lang="fr-FR" noProof="0"/>
              <a:t>Titre de la présentation</a:t>
            </a:r>
          </a:p>
        </p:txBody>
      </p:sp>
      <p:sp>
        <p:nvSpPr>
          <p:cNvPr id="6" name="Espace réservé du numéro de diapositive 5">
            <a:extLst>
              <a:ext uri="{FF2B5EF4-FFF2-40B4-BE49-F238E27FC236}">
                <a16:creationId xmlns:a16="http://schemas.microsoft.com/office/drawing/2014/main" id="{9E9CC78F-41F2-42E5-B398-9B1EC0BD0E12}"/>
              </a:ext>
            </a:extLst>
          </p:cNvPr>
          <p:cNvSpPr>
            <a:spLocks noGrp="1"/>
          </p:cNvSpPr>
          <p:nvPr>
            <p:ph type="sldNum" sz="quarter" idx="12"/>
          </p:nvPr>
        </p:nvSpPr>
        <p:spPr>
          <a:xfrm>
            <a:off x="8610600" y="6356350"/>
            <a:ext cx="2743200" cy="365125"/>
          </a:xfrm>
        </p:spPr>
        <p:txBody>
          <a:bodyPr anchor="ctr">
            <a:normAutofit/>
          </a:bodyPr>
          <a:lstStyle/>
          <a:p>
            <a:pPr rtl="0">
              <a:spcAft>
                <a:spcPts val="600"/>
              </a:spcAft>
            </a:pPr>
            <a:fld id="{B9713C8C-8E70-45D5-AE59-23E60168254E}" type="slidenum">
              <a:rPr lang="fr-FR" noProof="0" smtClean="0"/>
              <a:pPr rtl="0">
                <a:spcAft>
                  <a:spcPts val="600"/>
                </a:spcAft>
              </a:pPr>
              <a:t>29</a:t>
            </a:fld>
            <a:endParaRPr lang="fr-FR" noProof="0"/>
          </a:p>
        </p:txBody>
      </p:sp>
      <p:graphicFrame>
        <p:nvGraphicFramePr>
          <p:cNvPr id="8" name="Espace réservé du contenu 2">
            <a:extLst>
              <a:ext uri="{FF2B5EF4-FFF2-40B4-BE49-F238E27FC236}">
                <a16:creationId xmlns:a16="http://schemas.microsoft.com/office/drawing/2014/main" id="{E50DBE2A-BBEE-58ED-63F6-BDD6D6761DF8}"/>
              </a:ext>
            </a:extLst>
          </p:cNvPr>
          <p:cNvGraphicFramePr>
            <a:graphicFrameLocks noGrp="1"/>
          </p:cNvGraphicFramePr>
          <p:nvPr>
            <p:ph idx="1"/>
            <p:extLst>
              <p:ext uri="{D42A27DB-BD31-4B8C-83A1-F6EECF244321}">
                <p14:modId xmlns:p14="http://schemas.microsoft.com/office/powerpoint/2010/main" val="2445418387"/>
              </p:ext>
            </p:extLst>
          </p:nvPr>
        </p:nvGraphicFramePr>
        <p:xfrm>
          <a:off x="838200" y="2011680"/>
          <a:ext cx="10515600" cy="416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029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65A85D8F-96DF-414F-96F0-8F01B9758670}"/>
              </a:ext>
            </a:extLst>
          </p:cNvPr>
          <p:cNvSpPr>
            <a:spLocks noGrp="1"/>
          </p:cNvSpPr>
          <p:nvPr>
            <p:ph type="title"/>
          </p:nvPr>
        </p:nvSpPr>
        <p:spPr/>
        <p:txBody>
          <a:bodyPr rtlCol="0"/>
          <a:lstStyle/>
          <a:p>
            <a:pPr rtl="0"/>
            <a:r>
              <a:rPr lang="fr-FR" dirty="0"/>
              <a:t>Plan</a:t>
            </a:r>
          </a:p>
        </p:txBody>
      </p:sp>
      <p:sp>
        <p:nvSpPr>
          <p:cNvPr id="5" name="Espace réservé du contenu 4">
            <a:extLst>
              <a:ext uri="{FF2B5EF4-FFF2-40B4-BE49-F238E27FC236}">
                <a16:creationId xmlns:a16="http://schemas.microsoft.com/office/drawing/2014/main" id="{07F79409-2936-4FDC-BF6F-45FC9FDA836A}"/>
              </a:ext>
            </a:extLst>
          </p:cNvPr>
          <p:cNvSpPr>
            <a:spLocks noGrp="1"/>
          </p:cNvSpPr>
          <p:nvPr>
            <p:ph idx="1"/>
          </p:nvPr>
        </p:nvSpPr>
        <p:spPr>
          <a:xfrm>
            <a:off x="838200" y="2643186"/>
            <a:ext cx="6151880" cy="3529014"/>
          </a:xfrm>
        </p:spPr>
        <p:txBody>
          <a:bodyPr rtlCol="0"/>
          <a:lstStyle/>
          <a:p>
            <a:pPr marL="342900" indent="-342900" rtl="0">
              <a:buFont typeface="Arial" panose="020B0604020202020204" pitchFamily="34" charset="0"/>
              <a:buChar char="•"/>
            </a:pPr>
            <a:r>
              <a:rPr lang="fr-FR" dirty="0"/>
              <a:t>Recherche MITIC</a:t>
            </a:r>
          </a:p>
          <a:p>
            <a:pPr marL="342900" indent="-342900" rtl="0">
              <a:buFont typeface="Arial" panose="020B0604020202020204" pitchFamily="34" charset="0"/>
              <a:buChar char="•"/>
            </a:pPr>
            <a:r>
              <a:rPr lang="fr-FR" dirty="0"/>
              <a:t>DMP &amp; FNS</a:t>
            </a:r>
          </a:p>
          <a:p>
            <a:pPr marL="342900" indent="-342900" rtl="0">
              <a:buFont typeface="Arial" panose="020B0604020202020204" pitchFamily="34" charset="0"/>
              <a:buChar char="•"/>
            </a:pPr>
            <a:r>
              <a:rPr lang="fr-FR" dirty="0"/>
              <a:t>Sur le terrain</a:t>
            </a:r>
          </a:p>
          <a:p>
            <a:pPr marL="342900" indent="-342900" rtl="0">
              <a:buFont typeface="Arial" panose="020B0604020202020204" pitchFamily="34" charset="0"/>
              <a:buChar char="•"/>
            </a:pPr>
            <a:r>
              <a:rPr lang="fr-FR" dirty="0"/>
              <a:t>Préparer les données</a:t>
            </a:r>
          </a:p>
          <a:p>
            <a:pPr marL="342900" indent="-342900" rtl="0">
              <a:buFont typeface="Arial" panose="020B0604020202020204" pitchFamily="34" charset="0"/>
              <a:buChar char="•"/>
            </a:pPr>
            <a:r>
              <a:rPr lang="fr-FR" dirty="0"/>
              <a:t>Vérifier les consentements</a:t>
            </a:r>
          </a:p>
          <a:p>
            <a:pPr marL="342900" indent="-342900" rtl="0">
              <a:buFont typeface="Arial" panose="020B0604020202020204" pitchFamily="34" charset="0"/>
              <a:buChar char="•"/>
            </a:pPr>
            <a:r>
              <a:rPr lang="fr-FR" dirty="0"/>
              <a:t>Dépôt des données</a:t>
            </a:r>
          </a:p>
          <a:p>
            <a:pPr marL="342900" indent="-342900" rtl="0">
              <a:buFont typeface="Arial" panose="020B0604020202020204" pitchFamily="34" charset="0"/>
              <a:buChar char="•"/>
            </a:pPr>
            <a:r>
              <a:rPr lang="fr-FR" dirty="0"/>
              <a:t>Bilan</a:t>
            </a:r>
          </a:p>
          <a:p>
            <a:pPr marL="342900" indent="-342900" rtl="0">
              <a:buFont typeface="Arial" panose="020B0604020202020204" pitchFamily="34" charset="0"/>
              <a:buChar char="•"/>
            </a:pPr>
            <a:endParaRPr lang="fr-FR" dirty="0"/>
          </a:p>
          <a:p>
            <a:pPr rtl="0"/>
            <a:endParaRPr lang="fr-FR" dirty="0"/>
          </a:p>
        </p:txBody>
      </p:sp>
      <p:sp>
        <p:nvSpPr>
          <p:cNvPr id="26" name="Espace réservé du pied de page 25">
            <a:extLst>
              <a:ext uri="{FF2B5EF4-FFF2-40B4-BE49-F238E27FC236}">
                <a16:creationId xmlns:a16="http://schemas.microsoft.com/office/drawing/2014/main" id="{0E469817-940E-4A7E-82D2-9FC9B4D3AA33}"/>
              </a:ext>
            </a:extLst>
          </p:cNvPr>
          <p:cNvSpPr>
            <a:spLocks noGrp="1"/>
          </p:cNvSpPr>
          <p:nvPr>
            <p:ph type="ftr" sz="quarter" idx="11"/>
          </p:nvPr>
        </p:nvSpPr>
        <p:spPr/>
        <p:txBody>
          <a:bodyPr rtlCol="0"/>
          <a:lstStyle/>
          <a:p>
            <a:pPr algn="l" rtl="0"/>
            <a:r>
              <a:rPr lang="fr-FR"/>
              <a:t>Titre de la présentation</a:t>
            </a:r>
          </a:p>
        </p:txBody>
      </p:sp>
      <p:pic>
        <p:nvPicPr>
          <p:cNvPr id="21" name="Espace réservé pour une image  20" descr="Une image contenant texte, intérieur&#10;&#10;Description générée automatiquement">
            <a:extLst>
              <a:ext uri="{FF2B5EF4-FFF2-40B4-BE49-F238E27FC236}">
                <a16:creationId xmlns:a16="http://schemas.microsoft.com/office/drawing/2014/main" id="{78476DFE-69F4-4C0C-8C0A-AF051535BE94}"/>
              </a:ext>
            </a:extLst>
          </p:cNvPr>
          <p:cNvPicPr>
            <a:picLocks noGrp="1" noChangeAspect="1"/>
          </p:cNvPicPr>
          <p:nvPr>
            <p:ph type="pic" sz="quarter" idx="15"/>
          </p:nvPr>
        </p:nvPicPr>
        <p:blipFill>
          <a:blip r:embed="rId3"/>
          <a:srcRect t="1834" b="1834"/>
          <a:stretch>
            <a:fillRect/>
          </a:stretch>
        </p:blipFill>
        <p:spPr>
          <a:xfrm>
            <a:off x="6779083" y="2643186"/>
            <a:ext cx="5167320" cy="3733354"/>
          </a:xfrm>
        </p:spPr>
      </p:pic>
    </p:spTree>
    <p:extLst>
      <p:ext uri="{BB962C8B-B14F-4D97-AF65-F5344CB8AC3E}">
        <p14:creationId xmlns:p14="http://schemas.microsoft.com/office/powerpoint/2010/main" val="1912948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8A4753-36C5-46D4-86E2-8E2C9C77112E}"/>
              </a:ext>
            </a:extLst>
          </p:cNvPr>
          <p:cNvSpPr>
            <a:spLocks noGrp="1"/>
          </p:cNvSpPr>
          <p:nvPr>
            <p:ph type="title"/>
          </p:nvPr>
        </p:nvSpPr>
        <p:spPr>
          <a:xfrm>
            <a:off x="838200" y="365125"/>
            <a:ext cx="10515600" cy="1325563"/>
          </a:xfrm>
        </p:spPr>
        <p:txBody>
          <a:bodyPr anchor="ctr">
            <a:normAutofit/>
          </a:bodyPr>
          <a:lstStyle/>
          <a:p>
            <a:r>
              <a:rPr lang="fr-FR" dirty="0"/>
              <a:t>Questionnements </a:t>
            </a:r>
            <a:r>
              <a:rPr lang="fr-FR" sz="1200" dirty="0"/>
              <a:t>(Chan 2020, </a:t>
            </a:r>
            <a:r>
              <a:rPr lang="fr-FR" sz="1200" dirty="0" err="1"/>
              <a:t>Chauvette</a:t>
            </a:r>
            <a:r>
              <a:rPr lang="fr-FR" sz="1200" dirty="0"/>
              <a:t> &amp; al. 2019, Hertz 2021, </a:t>
            </a:r>
            <a:r>
              <a:rPr lang="fr-FR" sz="1200" dirty="0" err="1"/>
              <a:t>Mauthner</a:t>
            </a:r>
            <a:r>
              <a:rPr lang="fr-FR" sz="1200" dirty="0"/>
              <a:t> &amp; Parry 2014)</a:t>
            </a:r>
            <a:endParaRPr lang="fr-CH" sz="1200" dirty="0"/>
          </a:p>
        </p:txBody>
      </p:sp>
      <p:sp>
        <p:nvSpPr>
          <p:cNvPr id="4" name="Espace réservé de la date 3">
            <a:extLst>
              <a:ext uri="{FF2B5EF4-FFF2-40B4-BE49-F238E27FC236}">
                <a16:creationId xmlns:a16="http://schemas.microsoft.com/office/drawing/2014/main" id="{CB7AEF5E-4FE4-48AD-87D0-AEACAF505B2B}"/>
              </a:ext>
            </a:extLst>
          </p:cNvPr>
          <p:cNvSpPr>
            <a:spLocks noGrp="1"/>
          </p:cNvSpPr>
          <p:nvPr>
            <p:ph type="dt" sz="half" idx="10"/>
          </p:nvPr>
        </p:nvSpPr>
        <p:spPr>
          <a:xfrm>
            <a:off x="838200" y="6356350"/>
            <a:ext cx="2743200" cy="365125"/>
          </a:xfrm>
        </p:spPr>
        <p:txBody>
          <a:bodyPr anchor="ctr">
            <a:normAutofit/>
          </a:bodyPr>
          <a:lstStyle/>
          <a:p>
            <a:pPr rtl="0">
              <a:spcAft>
                <a:spcPts val="600"/>
              </a:spcAft>
            </a:pPr>
            <a:r>
              <a:rPr lang="fr-FR" noProof="0"/>
              <a:t>03/09/20XX</a:t>
            </a:r>
          </a:p>
        </p:txBody>
      </p:sp>
      <p:sp>
        <p:nvSpPr>
          <p:cNvPr id="5" name="Espace réservé du pied de page 4">
            <a:extLst>
              <a:ext uri="{FF2B5EF4-FFF2-40B4-BE49-F238E27FC236}">
                <a16:creationId xmlns:a16="http://schemas.microsoft.com/office/drawing/2014/main" id="{8351BFB4-50B7-4E2D-92CB-3863FED4006D}"/>
              </a:ext>
            </a:extLst>
          </p:cNvPr>
          <p:cNvSpPr>
            <a:spLocks noGrp="1"/>
          </p:cNvSpPr>
          <p:nvPr>
            <p:ph type="ftr" sz="quarter" idx="11"/>
          </p:nvPr>
        </p:nvSpPr>
        <p:spPr>
          <a:xfrm>
            <a:off x="4038600" y="6356350"/>
            <a:ext cx="4114800" cy="365125"/>
          </a:xfrm>
        </p:spPr>
        <p:txBody>
          <a:bodyPr anchor="ctr">
            <a:normAutofit/>
          </a:bodyPr>
          <a:lstStyle/>
          <a:p>
            <a:pPr rtl="0">
              <a:spcAft>
                <a:spcPts val="600"/>
              </a:spcAft>
            </a:pPr>
            <a:r>
              <a:rPr lang="fr-FR" noProof="0"/>
              <a:t>Titre de la présentation</a:t>
            </a:r>
          </a:p>
        </p:txBody>
      </p:sp>
      <p:sp>
        <p:nvSpPr>
          <p:cNvPr id="6" name="Espace réservé du numéro de diapositive 5">
            <a:extLst>
              <a:ext uri="{FF2B5EF4-FFF2-40B4-BE49-F238E27FC236}">
                <a16:creationId xmlns:a16="http://schemas.microsoft.com/office/drawing/2014/main" id="{9E9CC78F-41F2-42E5-B398-9B1EC0BD0E12}"/>
              </a:ext>
            </a:extLst>
          </p:cNvPr>
          <p:cNvSpPr>
            <a:spLocks noGrp="1"/>
          </p:cNvSpPr>
          <p:nvPr>
            <p:ph type="sldNum" sz="quarter" idx="12"/>
          </p:nvPr>
        </p:nvSpPr>
        <p:spPr>
          <a:xfrm>
            <a:off x="8610600" y="6356350"/>
            <a:ext cx="2743200" cy="365125"/>
          </a:xfrm>
        </p:spPr>
        <p:txBody>
          <a:bodyPr anchor="ctr">
            <a:normAutofit/>
          </a:bodyPr>
          <a:lstStyle/>
          <a:p>
            <a:pPr rtl="0">
              <a:spcAft>
                <a:spcPts val="600"/>
              </a:spcAft>
            </a:pPr>
            <a:fld id="{B9713C8C-8E70-45D5-AE59-23E60168254E}" type="slidenum">
              <a:rPr lang="fr-FR" noProof="0" smtClean="0"/>
              <a:pPr rtl="0">
                <a:spcAft>
                  <a:spcPts val="600"/>
                </a:spcAft>
              </a:pPr>
              <a:t>30</a:t>
            </a:fld>
            <a:endParaRPr lang="fr-FR" noProof="0"/>
          </a:p>
        </p:txBody>
      </p:sp>
      <p:graphicFrame>
        <p:nvGraphicFramePr>
          <p:cNvPr id="8" name="Espace réservé du contenu 2">
            <a:extLst>
              <a:ext uri="{FF2B5EF4-FFF2-40B4-BE49-F238E27FC236}">
                <a16:creationId xmlns:a16="http://schemas.microsoft.com/office/drawing/2014/main" id="{E50DBE2A-BBEE-58ED-63F6-BDD6D6761DF8}"/>
              </a:ext>
            </a:extLst>
          </p:cNvPr>
          <p:cNvGraphicFramePr>
            <a:graphicFrameLocks noGrp="1"/>
          </p:cNvGraphicFramePr>
          <p:nvPr>
            <p:ph idx="1"/>
            <p:extLst>
              <p:ext uri="{D42A27DB-BD31-4B8C-83A1-F6EECF244321}">
                <p14:modId xmlns:p14="http://schemas.microsoft.com/office/powerpoint/2010/main" val="256922041"/>
              </p:ext>
            </p:extLst>
          </p:nvPr>
        </p:nvGraphicFramePr>
        <p:xfrm>
          <a:off x="838200" y="2011680"/>
          <a:ext cx="10515600" cy="416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1944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CA6E381-7CDD-4999-B9C7-CD31E749FD95}"/>
              </a:ext>
            </a:extLst>
          </p:cNvPr>
          <p:cNvSpPr>
            <a:spLocks noGrp="1"/>
          </p:cNvSpPr>
          <p:nvPr>
            <p:ph type="title"/>
          </p:nvPr>
        </p:nvSpPr>
        <p:spPr>
          <a:xfrm>
            <a:off x="838199" y="365124"/>
            <a:ext cx="10236199" cy="1423036"/>
          </a:xfrm>
        </p:spPr>
        <p:txBody>
          <a:bodyPr rtlCol="0"/>
          <a:lstStyle/>
          <a:p>
            <a:pPr rtl="0"/>
            <a:r>
              <a:rPr lang="fr-FR" dirty="0"/>
              <a:t>Merci beaucoup &amp; place aux questions</a:t>
            </a:r>
          </a:p>
        </p:txBody>
      </p:sp>
      <p:sp>
        <p:nvSpPr>
          <p:cNvPr id="5" name="Espace réservé du texte 4">
            <a:extLst>
              <a:ext uri="{FF2B5EF4-FFF2-40B4-BE49-F238E27FC236}">
                <a16:creationId xmlns:a16="http://schemas.microsoft.com/office/drawing/2014/main" id="{BCDB3C5E-E520-4B9D-8574-178AD4C9F286}"/>
              </a:ext>
            </a:extLst>
          </p:cNvPr>
          <p:cNvSpPr>
            <a:spLocks noGrp="1"/>
          </p:cNvSpPr>
          <p:nvPr>
            <p:ph type="body" sz="quarter" idx="13"/>
          </p:nvPr>
        </p:nvSpPr>
        <p:spPr/>
        <p:txBody>
          <a:bodyPr rtlCol="0"/>
          <a:lstStyle/>
          <a:p>
            <a:pPr rtl="0"/>
            <a:r>
              <a:rPr lang="fr-FR" dirty="0"/>
              <a:t> </a:t>
            </a:r>
          </a:p>
          <a:p>
            <a:pPr rtl="0"/>
            <a:endParaRPr lang="fr-FR" dirty="0"/>
          </a:p>
        </p:txBody>
      </p:sp>
      <p:sp>
        <p:nvSpPr>
          <p:cNvPr id="8" name="ZoneTexte 7">
            <a:extLst>
              <a:ext uri="{FF2B5EF4-FFF2-40B4-BE49-F238E27FC236}">
                <a16:creationId xmlns:a16="http://schemas.microsoft.com/office/drawing/2014/main" id="{BE20FEF3-592C-4D2D-8623-6CA44DD0A37C}"/>
              </a:ext>
            </a:extLst>
          </p:cNvPr>
          <p:cNvSpPr txBox="1"/>
          <p:nvPr/>
        </p:nvSpPr>
        <p:spPr>
          <a:xfrm>
            <a:off x="5384800" y="6212840"/>
            <a:ext cx="6553200" cy="369332"/>
          </a:xfrm>
          <a:prstGeom prst="rect">
            <a:avLst/>
          </a:prstGeom>
          <a:noFill/>
        </p:spPr>
        <p:txBody>
          <a:bodyPr wrap="square" rtlCol="0">
            <a:spAutoFit/>
          </a:bodyPr>
          <a:lstStyle/>
          <a:p>
            <a:r>
              <a:rPr lang="fr-CH" b="0" i="0" dirty="0">
                <a:solidFill>
                  <a:srgbClr val="1A1A1A"/>
                </a:solidFill>
                <a:effectLst/>
                <a:latin typeface="-apple-system"/>
              </a:rPr>
              <a:t>Photo de </a:t>
            </a:r>
            <a:r>
              <a:rPr lang="fr-CH" b="1" i="0" u="none" strike="noStrike" dirty="0">
                <a:solidFill>
                  <a:srgbClr val="1A1A1A"/>
                </a:solidFill>
                <a:effectLst/>
                <a:latin typeface="-apple-system"/>
                <a:hlinkClick r:id="rId3"/>
              </a:rPr>
              <a:t>Andrea </a:t>
            </a:r>
            <a:r>
              <a:rPr lang="fr-CH" b="1" i="0" u="none" strike="noStrike" dirty="0" err="1">
                <a:solidFill>
                  <a:srgbClr val="1A1A1A"/>
                </a:solidFill>
                <a:effectLst/>
                <a:latin typeface="-apple-system"/>
                <a:hlinkClick r:id="rId3"/>
              </a:rPr>
              <a:t>Piacquadio</a:t>
            </a:r>
            <a:r>
              <a:rPr lang="fr-CH" b="0" i="0" dirty="0">
                <a:solidFill>
                  <a:srgbClr val="1A1A1A"/>
                </a:solidFill>
                <a:effectLst/>
                <a:latin typeface="-apple-system"/>
              </a:rPr>
              <a:t> provenant de </a:t>
            </a:r>
            <a:r>
              <a:rPr lang="fr-CH" b="1" i="0" u="none" strike="noStrike" dirty="0" err="1">
                <a:solidFill>
                  <a:srgbClr val="1A1A1A"/>
                </a:solidFill>
                <a:effectLst/>
                <a:latin typeface="-apple-system"/>
                <a:hlinkClick r:id="rId4"/>
              </a:rPr>
              <a:t>Pexels</a:t>
            </a:r>
            <a:endParaRPr lang="fr-CH" dirty="0"/>
          </a:p>
        </p:txBody>
      </p:sp>
      <p:pic>
        <p:nvPicPr>
          <p:cNvPr id="16" name="Espace réservé pour une image  15" descr="Une image contenant personne, mur, homme&#10;&#10;Description générée automatiquement">
            <a:extLst>
              <a:ext uri="{FF2B5EF4-FFF2-40B4-BE49-F238E27FC236}">
                <a16:creationId xmlns:a16="http://schemas.microsoft.com/office/drawing/2014/main" id="{1E1EA5DA-54C9-4338-8C20-65980C5EAF64}"/>
              </a:ext>
            </a:extLst>
          </p:cNvPr>
          <p:cNvPicPr>
            <a:picLocks noGrp="1" noChangeAspect="1"/>
          </p:cNvPicPr>
          <p:nvPr>
            <p:ph type="pic" sz="quarter" idx="16"/>
          </p:nvPr>
        </p:nvPicPr>
        <p:blipFill>
          <a:blip r:embed="rId5" cstate="screen">
            <a:extLst>
              <a:ext uri="{28A0092B-C50C-407E-A947-70E740481C1C}">
                <a14:useLocalDpi xmlns:a14="http://schemas.microsoft.com/office/drawing/2010/main"/>
              </a:ext>
            </a:extLst>
          </a:blip>
          <a:srcRect/>
          <a:stretch>
            <a:fillRect/>
          </a:stretch>
        </p:blipFill>
        <p:spPr>
          <a:xfrm>
            <a:off x="6440743" y="2527264"/>
            <a:ext cx="4913058" cy="3195955"/>
          </a:xfrm>
        </p:spPr>
      </p:pic>
    </p:spTree>
    <p:extLst>
      <p:ext uri="{BB962C8B-B14F-4D97-AF65-F5344CB8AC3E}">
        <p14:creationId xmlns:p14="http://schemas.microsoft.com/office/powerpoint/2010/main" val="2420767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707AB3-C7D1-CA55-3B06-5ECC55CCE059}"/>
              </a:ext>
            </a:extLst>
          </p:cNvPr>
          <p:cNvSpPr>
            <a:spLocks noGrp="1"/>
          </p:cNvSpPr>
          <p:nvPr>
            <p:ph type="title"/>
          </p:nvPr>
        </p:nvSpPr>
        <p:spPr/>
        <p:txBody>
          <a:bodyPr/>
          <a:lstStyle/>
          <a:p>
            <a:r>
              <a:rPr lang="fr-FR" dirty="0"/>
              <a:t>Références</a:t>
            </a:r>
            <a:endParaRPr lang="fr-CH" dirty="0"/>
          </a:p>
        </p:txBody>
      </p:sp>
      <p:sp>
        <p:nvSpPr>
          <p:cNvPr id="3" name="Espace réservé du contenu 2">
            <a:extLst>
              <a:ext uri="{FF2B5EF4-FFF2-40B4-BE49-F238E27FC236}">
                <a16:creationId xmlns:a16="http://schemas.microsoft.com/office/drawing/2014/main" id="{9282549C-1207-0F9A-EB3B-FEE6FD8B9A75}"/>
              </a:ext>
            </a:extLst>
          </p:cNvPr>
          <p:cNvSpPr>
            <a:spLocks noGrp="1"/>
          </p:cNvSpPr>
          <p:nvPr>
            <p:ph idx="1"/>
          </p:nvPr>
        </p:nvSpPr>
        <p:spPr/>
        <p:txBody>
          <a:bodyPr>
            <a:normAutofit fontScale="77500" lnSpcReduction="20000"/>
          </a:bodyPr>
          <a:lstStyle/>
          <a:p>
            <a:r>
              <a:rPr lang="en-US" sz="1800" dirty="0">
                <a:latin typeface="Calibri" panose="020F0502020204030204" pitchFamily="34" charset="0"/>
              </a:rPr>
              <a:t>Braun, V., &amp; Clarke, V. (2006). Using thematic analysis in psychology. </a:t>
            </a:r>
            <a:r>
              <a:rPr lang="en-US" sz="1800" i="1" dirty="0">
                <a:latin typeface="Calibri" panose="020F0502020204030204" pitchFamily="34" charset="0"/>
              </a:rPr>
              <a:t>Qualitative Research in Psychology 3(2), 77-101. </a:t>
            </a:r>
          </a:p>
          <a:p>
            <a:r>
              <a:rPr lang="fr-FR" sz="1800" dirty="0">
                <a:latin typeface="Calibri" panose="020F0502020204030204" pitchFamily="34" charset="0"/>
              </a:rPr>
              <a:t>Chan, L., </a:t>
            </a:r>
            <a:r>
              <a:rPr lang="fr-FR" sz="1800" dirty="0" err="1">
                <a:latin typeface="Calibri" panose="020F0502020204030204" pitchFamily="34" charset="0"/>
              </a:rPr>
              <a:t>Budd</a:t>
            </a:r>
            <a:r>
              <a:rPr lang="fr-FR" sz="1800" dirty="0">
                <a:latin typeface="Calibri" panose="020F0502020204030204" pitchFamily="34" charset="0"/>
              </a:rPr>
              <a:t>, H., Piron, F., </a:t>
            </a:r>
            <a:r>
              <a:rPr lang="fr-FR" sz="1800" dirty="0" err="1">
                <a:latin typeface="Calibri" panose="020F0502020204030204" pitchFamily="34" charset="0"/>
              </a:rPr>
              <a:t>Tandon</a:t>
            </a:r>
            <a:r>
              <a:rPr lang="fr-FR" sz="1800" dirty="0">
                <a:latin typeface="Calibri" panose="020F0502020204030204" pitchFamily="34" charset="0"/>
              </a:rPr>
              <a:t>, R., &amp; Williams, L. (2020). </a:t>
            </a:r>
            <a:r>
              <a:rPr lang="fr-FR" sz="1800" i="1" dirty="0">
                <a:latin typeface="Calibri" panose="020F0502020204030204" pitchFamily="34" charset="0"/>
              </a:rPr>
              <a:t>La science ouverte au-delà du libre accès: pour et avec les communautés. </a:t>
            </a:r>
          </a:p>
          <a:p>
            <a:r>
              <a:rPr lang="en-US" sz="1800" dirty="0" err="1">
                <a:latin typeface="Calibri" panose="020F0502020204030204" pitchFamily="34" charset="0"/>
              </a:rPr>
              <a:t>Chauvette</a:t>
            </a:r>
            <a:r>
              <a:rPr lang="en-US" sz="1800" dirty="0">
                <a:latin typeface="Calibri" panose="020F0502020204030204" pitchFamily="34" charset="0"/>
              </a:rPr>
              <a:t>, A., Schick-</a:t>
            </a:r>
            <a:r>
              <a:rPr lang="en-US" sz="1800" dirty="0" err="1">
                <a:latin typeface="Calibri" panose="020F0502020204030204" pitchFamily="34" charset="0"/>
              </a:rPr>
              <a:t>Makaroff</a:t>
            </a:r>
            <a:r>
              <a:rPr lang="en-US" sz="1800" dirty="0">
                <a:latin typeface="Calibri" panose="020F0502020204030204" pitchFamily="34" charset="0"/>
              </a:rPr>
              <a:t>, K., &amp; </a:t>
            </a:r>
            <a:r>
              <a:rPr lang="en-US" sz="1800" dirty="0" err="1">
                <a:latin typeface="Calibri" panose="020F0502020204030204" pitchFamily="34" charset="0"/>
              </a:rPr>
              <a:t>Molzahn</a:t>
            </a:r>
            <a:r>
              <a:rPr lang="en-US" sz="1800" dirty="0">
                <a:latin typeface="Calibri" panose="020F0502020204030204" pitchFamily="34" charset="0"/>
              </a:rPr>
              <a:t>, A. (2019). Open data in qualitative methods. </a:t>
            </a:r>
            <a:r>
              <a:rPr lang="en-US" sz="1800" i="1" dirty="0">
                <a:latin typeface="Calibri" panose="020F0502020204030204" pitchFamily="34" charset="0"/>
              </a:rPr>
              <a:t>International Journal of Qualitative Methods. https://doi.org/https://doi.org/10.1177%2F1609406918823863 </a:t>
            </a:r>
          </a:p>
          <a:p>
            <a:r>
              <a:rPr lang="en-US" sz="1800" dirty="0">
                <a:latin typeface="Calibri" panose="020F0502020204030204" pitchFamily="34" charset="0"/>
              </a:rPr>
              <a:t>Hertz, E. (2021). </a:t>
            </a:r>
            <a:r>
              <a:rPr lang="en-US" sz="1800" i="1" dirty="0">
                <a:latin typeface="Calibri" panose="020F0502020204030204" pitchFamily="34" charset="0"/>
              </a:rPr>
              <a:t>Open Science and Data Management in Anthropological Research. Position Paper of the Swiss Anthropological Association. </a:t>
            </a:r>
          </a:p>
          <a:p>
            <a:r>
              <a:rPr lang="en-US" sz="1800" dirty="0">
                <a:latin typeface="Calibri" panose="020F0502020204030204" pitchFamily="34" charset="0"/>
              </a:rPr>
              <a:t>Information Commissioner's Office. (2012). </a:t>
            </a:r>
            <a:r>
              <a:rPr lang="en-US" sz="1800" i="1" dirty="0" err="1">
                <a:latin typeface="Calibri" panose="020F0502020204030204" pitchFamily="34" charset="0"/>
              </a:rPr>
              <a:t>Anonymisation</a:t>
            </a:r>
            <a:r>
              <a:rPr lang="en-US" sz="1800" i="1" dirty="0">
                <a:latin typeface="Calibri" panose="020F0502020204030204" pitchFamily="34" charset="0"/>
              </a:rPr>
              <a:t>: managing data protection risk, code of practice. </a:t>
            </a:r>
          </a:p>
          <a:p>
            <a:r>
              <a:rPr lang="en-US" sz="1800" dirty="0" err="1">
                <a:latin typeface="Calibri" panose="020F0502020204030204" pitchFamily="34" charset="0"/>
              </a:rPr>
              <a:t>Mauthner</a:t>
            </a:r>
            <a:r>
              <a:rPr lang="en-US" sz="1800" dirty="0">
                <a:latin typeface="Calibri" panose="020F0502020204030204" pitchFamily="34" charset="0"/>
              </a:rPr>
              <a:t>, N., &amp; Parry, O. (2013). Open access digital data sharing: principles, policies and practices. </a:t>
            </a:r>
            <a:r>
              <a:rPr lang="en-US" sz="1800" i="1" dirty="0">
                <a:latin typeface="Calibri" panose="020F0502020204030204" pitchFamily="34" charset="0"/>
              </a:rPr>
              <a:t>Social epistemology, 27(47-67). </a:t>
            </a:r>
          </a:p>
          <a:p>
            <a:r>
              <a:rPr lang="en-US" sz="1800" dirty="0" err="1">
                <a:latin typeface="Calibri" panose="020F0502020204030204" pitchFamily="34" charset="0"/>
              </a:rPr>
              <a:t>Nedelcu</a:t>
            </a:r>
            <a:r>
              <a:rPr lang="en-US" sz="1800" dirty="0">
                <a:latin typeface="Calibri" panose="020F0502020204030204" pitchFamily="34" charset="0"/>
              </a:rPr>
              <a:t>, M., &amp; Wyss, M. (2016). Doing family’ through ICT-mediated ordinary co-presence : transnational communication practices of Romanian migrants in Switzerland. </a:t>
            </a:r>
            <a:r>
              <a:rPr lang="en-US" sz="1800" i="1" dirty="0">
                <a:latin typeface="Calibri" panose="020F0502020204030204" pitchFamily="34" charset="0"/>
              </a:rPr>
              <a:t>Global Networks 16(2), 202–218.</a:t>
            </a:r>
          </a:p>
          <a:p>
            <a:r>
              <a:rPr lang="en-US" sz="1800" dirty="0">
                <a:latin typeface="Calibri" panose="020F0502020204030204" pitchFamily="34" charset="0"/>
              </a:rPr>
              <a:t>Perrenoud, P., Chautems, C., &amp; Kaech, C. (2022). “</a:t>
            </a:r>
            <a:r>
              <a:rPr lang="en-US" sz="1800" dirty="0" err="1">
                <a:latin typeface="Calibri" panose="020F0502020204030204" pitchFamily="34" charset="0"/>
              </a:rPr>
              <a:t>Whatsapping</a:t>
            </a:r>
            <a:r>
              <a:rPr lang="en-US" sz="1800" dirty="0">
                <a:latin typeface="Calibri" panose="020F0502020204030204" pitchFamily="34" charset="0"/>
              </a:rPr>
              <a:t>” the continuity of postpartum care in Switzerland: a socio-anthropological study </a:t>
            </a:r>
            <a:r>
              <a:rPr lang="en-US" sz="1800" i="1" dirty="0">
                <a:latin typeface="Calibri" panose="020F0502020204030204" pitchFamily="34" charset="0"/>
              </a:rPr>
              <a:t>Women &amp; birth. https://doi.org/https://doi.org/10.1016/j.wombi.2021.06.009 </a:t>
            </a:r>
          </a:p>
          <a:p>
            <a:r>
              <a:rPr lang="en-US" sz="1800" i="1" dirty="0">
                <a:latin typeface="Calibri" panose="020F0502020204030204" pitchFamily="34" charset="0"/>
              </a:rPr>
              <a:t> </a:t>
            </a:r>
            <a:r>
              <a:rPr lang="fr-FR" sz="1800" dirty="0">
                <a:latin typeface="Calibri" panose="020F0502020204030204" pitchFamily="34" charset="0"/>
              </a:rPr>
              <a:t>Perrenoud, P. (2021). </a:t>
            </a:r>
            <a:r>
              <a:rPr lang="fr-FR" sz="1800" i="1" dirty="0">
                <a:latin typeface="Calibri" panose="020F0502020204030204" pitchFamily="34" charset="0"/>
              </a:rPr>
              <a:t>Rapport concernant les procédures et processus utilisés pour le partage de données qualitatives sur un DATA repository : Projet Open Data 2020 HES-SO</a:t>
            </a:r>
            <a:r>
              <a:rPr lang="fr-FR" sz="1800" i="1">
                <a:latin typeface="Calibri" panose="020F0502020204030204" pitchFamily="34" charset="0"/>
              </a:rPr>
              <a:t>. </a:t>
            </a:r>
            <a:endParaRPr lang="en-US" sz="1800" i="1" dirty="0">
              <a:latin typeface="Calibri" panose="020F0502020204030204" pitchFamily="34" charset="0"/>
            </a:endParaRPr>
          </a:p>
          <a:p>
            <a:r>
              <a:rPr lang="en-US" sz="1800" dirty="0">
                <a:latin typeface="Calibri" panose="020F0502020204030204" pitchFamily="34" charset="0"/>
              </a:rPr>
              <a:t>Phillimore, J. (2016). Migrant maternity in an era of superdiversity: New migrants' access to, and experience of, antenatal care in the West Midlands, UK. </a:t>
            </a:r>
            <a:r>
              <a:rPr lang="en-US" sz="1800" i="1" dirty="0">
                <a:latin typeface="Calibri" panose="020F0502020204030204" pitchFamily="34" charset="0"/>
              </a:rPr>
              <a:t>Soc Sci Med, 148, 152-159. https://doi.org/10.1016/j.socscimed.2015.11.030 </a:t>
            </a:r>
          </a:p>
          <a:p>
            <a:r>
              <a:rPr lang="fr-FR" sz="1800" dirty="0">
                <a:latin typeface="Calibri" panose="020F0502020204030204" pitchFamily="34" charset="0"/>
              </a:rPr>
              <a:t>Olivier de Sardan, J.-P. (2008). </a:t>
            </a:r>
            <a:r>
              <a:rPr lang="fr-FR" sz="1800" i="1" dirty="0">
                <a:latin typeface="Calibri" panose="020F0502020204030204" pitchFamily="34" charset="0"/>
              </a:rPr>
              <a:t>La rigueur du qualitatif. Academia Bruylant. </a:t>
            </a:r>
          </a:p>
          <a:p>
            <a:endParaRPr lang="en-US" sz="1800" i="1" dirty="0">
              <a:latin typeface="Calibri" panose="020F0502020204030204" pitchFamily="34" charset="0"/>
            </a:endParaRPr>
          </a:p>
          <a:p>
            <a:endParaRPr lang="en-US" sz="1800" i="1" dirty="0">
              <a:latin typeface="Calibri" panose="020F0502020204030204" pitchFamily="34" charset="0"/>
            </a:endParaRPr>
          </a:p>
          <a:p>
            <a:endParaRPr lang="fr-CH" dirty="0"/>
          </a:p>
        </p:txBody>
      </p:sp>
      <p:sp>
        <p:nvSpPr>
          <p:cNvPr id="4" name="Espace réservé de la date 3">
            <a:extLst>
              <a:ext uri="{FF2B5EF4-FFF2-40B4-BE49-F238E27FC236}">
                <a16:creationId xmlns:a16="http://schemas.microsoft.com/office/drawing/2014/main" id="{89C4D89F-6FFF-B12A-12A5-B7B92DA45D74}"/>
              </a:ext>
            </a:extLst>
          </p:cNvPr>
          <p:cNvSpPr>
            <a:spLocks noGrp="1"/>
          </p:cNvSpPr>
          <p:nvPr>
            <p:ph type="dt" sz="half" idx="10"/>
          </p:nvPr>
        </p:nvSpPr>
        <p:spPr/>
        <p:txBody>
          <a:bodyPr/>
          <a:lstStyle/>
          <a:p>
            <a:pPr rtl="0"/>
            <a:r>
              <a:rPr lang="fr-FR" noProof="0"/>
              <a:t>03/09/20XX</a:t>
            </a:r>
          </a:p>
        </p:txBody>
      </p:sp>
      <p:sp>
        <p:nvSpPr>
          <p:cNvPr id="5" name="Espace réservé du pied de page 4">
            <a:extLst>
              <a:ext uri="{FF2B5EF4-FFF2-40B4-BE49-F238E27FC236}">
                <a16:creationId xmlns:a16="http://schemas.microsoft.com/office/drawing/2014/main" id="{FE74D634-75A3-A404-FB66-D2B483645E33}"/>
              </a:ext>
            </a:extLst>
          </p:cNvPr>
          <p:cNvSpPr>
            <a:spLocks noGrp="1"/>
          </p:cNvSpPr>
          <p:nvPr>
            <p:ph type="ftr" sz="quarter" idx="11"/>
          </p:nvPr>
        </p:nvSpPr>
        <p:spPr/>
        <p:txBody>
          <a:bodyPr/>
          <a:lstStyle/>
          <a:p>
            <a:pPr rtl="0"/>
            <a:r>
              <a:rPr lang="fr-FR" noProof="0"/>
              <a:t>Titre de la présentation</a:t>
            </a:r>
          </a:p>
        </p:txBody>
      </p:sp>
      <p:sp>
        <p:nvSpPr>
          <p:cNvPr id="6" name="Espace réservé du numéro de diapositive 5">
            <a:extLst>
              <a:ext uri="{FF2B5EF4-FFF2-40B4-BE49-F238E27FC236}">
                <a16:creationId xmlns:a16="http://schemas.microsoft.com/office/drawing/2014/main" id="{F8566CD8-BE25-BEE4-BFB4-43FEA8070D49}"/>
              </a:ext>
            </a:extLst>
          </p:cNvPr>
          <p:cNvSpPr>
            <a:spLocks noGrp="1"/>
          </p:cNvSpPr>
          <p:nvPr>
            <p:ph type="sldNum" sz="quarter" idx="12"/>
          </p:nvPr>
        </p:nvSpPr>
        <p:spPr/>
        <p:txBody>
          <a:bodyPr/>
          <a:lstStyle/>
          <a:p>
            <a:pPr rtl="0"/>
            <a:fld id="{B9713C8C-8E70-45D5-AE59-23E60168254E}" type="slidenum">
              <a:rPr lang="fr-FR" noProof="0" smtClean="0"/>
              <a:t>32</a:t>
            </a:fld>
            <a:endParaRPr lang="fr-FR" noProof="0"/>
          </a:p>
        </p:txBody>
      </p:sp>
    </p:spTree>
    <p:extLst>
      <p:ext uri="{BB962C8B-B14F-4D97-AF65-F5344CB8AC3E}">
        <p14:creationId xmlns:p14="http://schemas.microsoft.com/office/powerpoint/2010/main" val="1262584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5BAA60-9F94-4DEB-B625-9EA45F6D1157}"/>
              </a:ext>
            </a:extLst>
          </p:cNvPr>
          <p:cNvSpPr>
            <a:spLocks noGrp="1"/>
          </p:cNvSpPr>
          <p:nvPr>
            <p:ph type="title"/>
          </p:nvPr>
        </p:nvSpPr>
        <p:spPr/>
        <p:txBody>
          <a:bodyPr>
            <a:normAutofit/>
          </a:bodyPr>
          <a:lstStyle/>
          <a:p>
            <a:r>
              <a:rPr lang="fr-CH" sz="2800" b="0" i="1" u="none" strike="noStrike" baseline="0" dirty="0">
                <a:latin typeface="Gotham Book" pitchFamily="50" charset="0"/>
                <a:cs typeface="Gotham Book" pitchFamily="50" charset="0"/>
              </a:rPr>
              <a:t>«Usages, expériences et besoins de femmes immigrantes en regard des TIC</a:t>
            </a:r>
            <a:r>
              <a:rPr lang="fr-CH" sz="2800" b="0" i="1" u="none" strike="noStrike" dirty="0">
                <a:latin typeface="Gotham Book" pitchFamily="50" charset="0"/>
                <a:cs typeface="Gotham Book" pitchFamily="50" charset="0"/>
              </a:rPr>
              <a:t> </a:t>
            </a:r>
            <a:r>
              <a:rPr lang="fr-CH" sz="2800" b="0" i="1" u="none" strike="noStrike" baseline="0" dirty="0">
                <a:latin typeface="Gotham Book" pitchFamily="50" charset="0"/>
                <a:cs typeface="Gotham Book" pitchFamily="50" charset="0"/>
              </a:rPr>
              <a:t>autour de la période de la naissance»</a:t>
            </a:r>
            <a:r>
              <a:rPr lang="fr-CH" sz="2800" i="1" dirty="0">
                <a:latin typeface="Gotham Book" pitchFamily="50" charset="0"/>
                <a:cs typeface="Gotham Book" pitchFamily="50" charset="0"/>
              </a:rPr>
              <a:t> </a:t>
            </a:r>
            <a:r>
              <a:rPr lang="fr-CH" sz="1400" dirty="0">
                <a:latin typeface="Gotham Book" pitchFamily="50" charset="0"/>
                <a:cs typeface="Gotham Book" pitchFamily="50" charset="0"/>
              </a:rPr>
              <a:t>FNS </a:t>
            </a:r>
            <a:r>
              <a:rPr lang="fr-CH" sz="1400" b="1" i="0" u="none" strike="noStrike" baseline="0" dirty="0">
                <a:latin typeface="Gotham Book" pitchFamily="50" charset="0"/>
                <a:cs typeface="Gotham Book" pitchFamily="50" charset="0"/>
              </a:rPr>
              <a:t>10DL1A_183123 / 1</a:t>
            </a:r>
            <a:endParaRPr lang="fr-CH" sz="1400" dirty="0">
              <a:latin typeface="Gotham Book" pitchFamily="50" charset="0"/>
              <a:cs typeface="Gotham Book" pitchFamily="50" charset="0"/>
            </a:endParaRPr>
          </a:p>
        </p:txBody>
      </p:sp>
      <p:sp>
        <p:nvSpPr>
          <p:cNvPr id="3" name="Espace réservé du contenu 2">
            <a:extLst>
              <a:ext uri="{FF2B5EF4-FFF2-40B4-BE49-F238E27FC236}">
                <a16:creationId xmlns:a16="http://schemas.microsoft.com/office/drawing/2014/main" id="{24FBD63F-55E5-4CAD-8483-785E838D007F}"/>
              </a:ext>
            </a:extLst>
          </p:cNvPr>
          <p:cNvSpPr>
            <a:spLocks noGrp="1"/>
          </p:cNvSpPr>
          <p:nvPr>
            <p:ph sz="half" idx="1"/>
          </p:nvPr>
        </p:nvSpPr>
        <p:spPr>
          <a:xfrm>
            <a:off x="480847" y="1825625"/>
            <a:ext cx="6448097" cy="4351338"/>
          </a:xfrm>
        </p:spPr>
        <p:txBody>
          <a:bodyPr>
            <a:normAutofit/>
          </a:bodyPr>
          <a:lstStyle/>
          <a:p>
            <a:pPr marL="457200" lvl="1" indent="0">
              <a:spcBef>
                <a:spcPts val="1200"/>
              </a:spcBef>
              <a:spcAft>
                <a:spcPts val="600"/>
              </a:spcAft>
              <a:buNone/>
            </a:pPr>
            <a:r>
              <a:rPr lang="fr-CH" i="1" dirty="0">
                <a:latin typeface="Gotham Book" pitchFamily="50" charset="0"/>
                <a:cs typeface="Gotham Book" pitchFamily="50" charset="0"/>
              </a:rPr>
              <a:t>1. Pratiques d’auto-information</a:t>
            </a:r>
          </a:p>
          <a:p>
            <a:pPr marL="457200" lvl="1" indent="0">
              <a:spcBef>
                <a:spcPts val="1200"/>
              </a:spcBef>
              <a:spcAft>
                <a:spcPts val="600"/>
              </a:spcAft>
              <a:buNone/>
            </a:pPr>
            <a:r>
              <a:rPr lang="fr-CH" i="1" dirty="0">
                <a:latin typeface="Gotham Book" pitchFamily="50" charset="0"/>
                <a:cs typeface="Gotham Book" pitchFamily="50" charset="0"/>
              </a:rPr>
              <a:t>2. Maintien des contacts avec les proches et/ou nouveaux contacts </a:t>
            </a:r>
            <a:r>
              <a:rPr lang="fr-CH" sz="1200" i="1" dirty="0">
                <a:latin typeface="Gotham Book" pitchFamily="50" charset="0"/>
                <a:cs typeface="Gotham Book" pitchFamily="50" charset="0"/>
              </a:rPr>
              <a:t>(</a:t>
            </a:r>
            <a:r>
              <a:rPr lang="fr-CH" sz="1200" i="1" dirty="0" err="1">
                <a:latin typeface="Gotham Book" pitchFamily="50" charset="0"/>
                <a:cs typeface="Gotham Book" pitchFamily="50" charset="0"/>
              </a:rPr>
              <a:t>Nedelçu</a:t>
            </a:r>
            <a:r>
              <a:rPr lang="fr-CH" sz="1200" i="1" dirty="0">
                <a:latin typeface="Gotham Book" pitchFamily="50" charset="0"/>
                <a:cs typeface="Gotham Book" pitchFamily="50" charset="0"/>
              </a:rPr>
              <a:t> &amp; Wyss 2018)</a:t>
            </a:r>
          </a:p>
          <a:p>
            <a:pPr marL="457200" lvl="1" indent="0">
              <a:spcBef>
                <a:spcPts val="1200"/>
              </a:spcBef>
              <a:spcAft>
                <a:spcPts val="600"/>
              </a:spcAft>
              <a:buNone/>
            </a:pPr>
            <a:r>
              <a:rPr lang="fr-CH" i="1" dirty="0">
                <a:latin typeface="Gotham Book" pitchFamily="50" charset="0"/>
                <a:cs typeface="Gotham Book" pitchFamily="50" charset="0"/>
              </a:rPr>
              <a:t>3. Contact entre femmes immigrantes &amp; professionnels en santé/social</a:t>
            </a:r>
          </a:p>
          <a:p>
            <a:endParaRPr lang="fr-CH" sz="2800" b="0" i="1" u="none" strike="noStrike" baseline="0" dirty="0">
              <a:latin typeface="Gotham Book" pitchFamily="50" charset="0"/>
              <a:cs typeface="Gotham Book" pitchFamily="50" charset="0"/>
            </a:endParaRPr>
          </a:p>
          <a:p>
            <a:endParaRPr lang="fr-CH" dirty="0"/>
          </a:p>
        </p:txBody>
      </p:sp>
      <p:sp>
        <p:nvSpPr>
          <p:cNvPr id="4" name="Espace réservé du pied de page 3">
            <a:extLst>
              <a:ext uri="{FF2B5EF4-FFF2-40B4-BE49-F238E27FC236}">
                <a16:creationId xmlns:a16="http://schemas.microsoft.com/office/drawing/2014/main" id="{6916BA7D-98DF-41F8-A5BE-6365255A037E}"/>
              </a:ext>
            </a:extLst>
          </p:cNvPr>
          <p:cNvSpPr>
            <a:spLocks noGrp="1"/>
          </p:cNvSpPr>
          <p:nvPr>
            <p:ph type="ftr" sz="quarter" idx="11"/>
          </p:nvPr>
        </p:nvSpPr>
        <p:spPr/>
        <p:txBody>
          <a:bodyPr/>
          <a:lstStyle/>
          <a:p>
            <a:fld id="{368911E9-DF19-4D72-8DDC-BDF675DFF823}" type="slidenum">
              <a:rPr lang="en-US" smtClean="0"/>
              <a:t>4</a:t>
            </a:fld>
            <a:endParaRPr lang="en-US" dirty="0"/>
          </a:p>
        </p:txBody>
      </p:sp>
      <p:pic>
        <p:nvPicPr>
          <p:cNvPr id="5" name="Espace réservé du contenu 4">
            <a:extLst>
              <a:ext uri="{FF2B5EF4-FFF2-40B4-BE49-F238E27FC236}">
                <a16:creationId xmlns:a16="http://schemas.microsoft.com/office/drawing/2014/main" id="{E3BE2CB3-6840-4890-A0F5-A798B140EF6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
          <a:stretch/>
        </p:blipFill>
        <p:spPr>
          <a:xfrm>
            <a:off x="7227356" y="3441753"/>
            <a:ext cx="4772831" cy="2049790"/>
          </a:xfrm>
          <a:prstGeom prst="rect">
            <a:avLst/>
          </a:prstGeom>
        </p:spPr>
      </p:pic>
      <p:sp>
        <p:nvSpPr>
          <p:cNvPr id="7" name="ZoneTexte 6">
            <a:extLst>
              <a:ext uri="{FF2B5EF4-FFF2-40B4-BE49-F238E27FC236}">
                <a16:creationId xmlns:a16="http://schemas.microsoft.com/office/drawing/2014/main" id="{A9615081-9A3B-412B-922F-C1541B27FAD6}"/>
              </a:ext>
            </a:extLst>
          </p:cNvPr>
          <p:cNvSpPr txBox="1"/>
          <p:nvPr/>
        </p:nvSpPr>
        <p:spPr>
          <a:xfrm>
            <a:off x="7157895" y="5616169"/>
            <a:ext cx="5034105" cy="307777"/>
          </a:xfrm>
          <a:prstGeom prst="rect">
            <a:avLst/>
          </a:prstGeom>
          <a:noFill/>
        </p:spPr>
        <p:txBody>
          <a:bodyPr wrap="square" rtlCol="0">
            <a:spAutoFit/>
          </a:bodyPr>
          <a:lstStyle/>
          <a:p>
            <a:r>
              <a:rPr lang="fr-CH" sz="1400" dirty="0"/>
              <a:t>Patricia Perrenoud Caroline Chautems Christelle Kaech</a:t>
            </a:r>
          </a:p>
        </p:txBody>
      </p:sp>
    </p:spTree>
    <p:extLst>
      <p:ext uri="{BB962C8B-B14F-4D97-AF65-F5344CB8AC3E}">
        <p14:creationId xmlns:p14="http://schemas.microsoft.com/office/powerpoint/2010/main" val="915591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descr="Une image contenant texte&#10;&#10;Description générée automatiquement">
            <a:extLst>
              <a:ext uri="{FF2B5EF4-FFF2-40B4-BE49-F238E27FC236}">
                <a16:creationId xmlns:a16="http://schemas.microsoft.com/office/drawing/2014/main" id="{9BBEE9E9-CDC6-49AD-9B14-B3BB36D3587D}"/>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41838" y="733425"/>
            <a:ext cx="11178662" cy="5256698"/>
          </a:xfrm>
        </p:spPr>
      </p:pic>
    </p:spTree>
    <p:extLst>
      <p:ext uri="{BB962C8B-B14F-4D97-AF65-F5344CB8AC3E}">
        <p14:creationId xmlns:p14="http://schemas.microsoft.com/office/powerpoint/2010/main" val="4285673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p:spPr>
        <p:txBody>
          <a:bodyPr>
            <a:normAutofit/>
          </a:bodyPr>
          <a:lstStyle/>
          <a:p>
            <a:r>
              <a:rPr lang="fr-CH" sz="3200" dirty="0">
                <a:latin typeface="Gotham Book" pitchFamily="50" charset="0"/>
                <a:cs typeface="Gotham Book" pitchFamily="50" charset="0"/>
              </a:rPr>
              <a:t>Méthodes: enquête ethnographique (2019)</a:t>
            </a:r>
            <a:r>
              <a:rPr lang="fr-CH" sz="3200" baseline="30000" dirty="0">
                <a:latin typeface="Gotham Book" pitchFamily="50" charset="0"/>
                <a:cs typeface="Gotham Book" pitchFamily="50" charset="0"/>
              </a:rPr>
              <a:t>1</a:t>
            </a:r>
            <a:endParaRPr lang="fr-CH" sz="3200" dirty="0">
              <a:latin typeface="Gotham Book" pitchFamily="50" charset="0"/>
              <a:cs typeface="Gotham Book" pitchFamily="50" charset="0"/>
            </a:endParaRPr>
          </a:p>
        </p:txBody>
      </p:sp>
      <p:sp>
        <p:nvSpPr>
          <p:cNvPr id="3" name="Espace réservé du contenu 2"/>
          <p:cNvSpPr>
            <a:spLocks noGrp="1"/>
          </p:cNvSpPr>
          <p:nvPr>
            <p:ph idx="1"/>
          </p:nvPr>
        </p:nvSpPr>
        <p:spPr>
          <a:xfrm>
            <a:off x="104774" y="2013625"/>
            <a:ext cx="11895441" cy="4163337"/>
          </a:xfrm>
        </p:spPr>
        <p:txBody>
          <a:bodyPr>
            <a:normAutofit fontScale="92500" lnSpcReduction="20000"/>
          </a:bodyPr>
          <a:lstStyle/>
          <a:p>
            <a:pPr>
              <a:lnSpc>
                <a:spcPct val="150000"/>
              </a:lnSpc>
            </a:pPr>
            <a:r>
              <a:rPr lang="fr-CH" sz="1700" dirty="0">
                <a:latin typeface="Gotham Book" pitchFamily="50" charset="0"/>
                <a:cs typeface="Gotham Book" pitchFamily="50" charset="0"/>
              </a:rPr>
              <a:t>Triangulation de données &amp; méthodes</a:t>
            </a:r>
          </a:p>
          <a:p>
            <a:pPr>
              <a:lnSpc>
                <a:spcPct val="150000"/>
              </a:lnSpc>
            </a:pPr>
            <a:r>
              <a:rPr lang="fr-CH" sz="1700" dirty="0">
                <a:solidFill>
                  <a:schemeClr val="accent3"/>
                </a:solidFill>
                <a:latin typeface="Gotham Book" pitchFamily="50" charset="0"/>
                <a:cs typeface="Gotham Book" pitchFamily="50" charset="0"/>
              </a:rPr>
              <a:t>Entretiens semi-directifs</a:t>
            </a:r>
            <a:r>
              <a:rPr lang="fr-CH" sz="1700" dirty="0">
                <a:latin typeface="Gotham Book" pitchFamily="50" charset="0"/>
                <a:cs typeface="Gotham Book" pitchFamily="50" charset="0"/>
              </a:rPr>
              <a:t>, </a:t>
            </a:r>
            <a:r>
              <a:rPr lang="fr-CH" sz="1700" dirty="0">
                <a:solidFill>
                  <a:srgbClr val="FF66FF"/>
                </a:solidFill>
                <a:latin typeface="Gotham Book" pitchFamily="50" charset="0"/>
                <a:cs typeface="Gotham Book" pitchFamily="50" charset="0"/>
              </a:rPr>
              <a:t>de groupe</a:t>
            </a:r>
            <a:r>
              <a:rPr lang="fr-CH" sz="1700" dirty="0">
                <a:latin typeface="Gotham Book" pitchFamily="50" charset="0"/>
                <a:cs typeface="Gotham Book" pitchFamily="50" charset="0"/>
              </a:rPr>
              <a:t>, </a:t>
            </a:r>
            <a:r>
              <a:rPr lang="fr-CH" sz="1700" dirty="0">
                <a:solidFill>
                  <a:schemeClr val="accent3"/>
                </a:solidFill>
                <a:latin typeface="Gotham Book" pitchFamily="50" charset="0"/>
                <a:cs typeface="Gotham Book" pitchFamily="50" charset="0"/>
              </a:rPr>
              <a:t>ethnographiques</a:t>
            </a:r>
            <a:r>
              <a:rPr lang="fr-CH" sz="1700" dirty="0">
                <a:latin typeface="Gotham Book" pitchFamily="50" charset="0"/>
                <a:cs typeface="Gotham Book" pitchFamily="50" charset="0"/>
              </a:rPr>
              <a:t> &amp; </a:t>
            </a:r>
            <a:r>
              <a:rPr lang="fr-CH" sz="1700" dirty="0">
                <a:solidFill>
                  <a:srgbClr val="FF66FF"/>
                </a:solidFill>
                <a:latin typeface="Gotham Book" pitchFamily="50" charset="0"/>
                <a:cs typeface="Gotham Book" pitchFamily="50" charset="0"/>
              </a:rPr>
              <a:t>observations participantes</a:t>
            </a:r>
          </a:p>
          <a:p>
            <a:pPr>
              <a:lnSpc>
                <a:spcPct val="150000"/>
              </a:lnSpc>
            </a:pPr>
            <a:r>
              <a:rPr lang="fr-CH" sz="1700" dirty="0">
                <a:solidFill>
                  <a:schemeClr val="accent3"/>
                </a:solidFill>
                <a:latin typeface="Gotham Book" pitchFamily="50" charset="0"/>
                <a:cs typeface="Gotham Book" pitchFamily="50" charset="0"/>
              </a:rPr>
              <a:t>Auprès de femmes immigrantes (20), </a:t>
            </a:r>
            <a:r>
              <a:rPr lang="fr-CH" sz="1700" dirty="0">
                <a:solidFill>
                  <a:srgbClr val="FF66FF"/>
                </a:solidFill>
                <a:latin typeface="Gotham Book" pitchFamily="50" charset="0"/>
                <a:cs typeface="Gotham Book" pitchFamily="50" charset="0"/>
              </a:rPr>
              <a:t>professionnels santé/social (30), </a:t>
            </a:r>
            <a:r>
              <a:rPr lang="fr-CH" sz="1700" dirty="0">
                <a:solidFill>
                  <a:schemeClr val="accent3"/>
                </a:solidFill>
                <a:latin typeface="Gotham Book" pitchFamily="50" charset="0"/>
                <a:cs typeface="Gotham Book" pitchFamily="50" charset="0"/>
              </a:rPr>
              <a:t>interprètes (12)</a:t>
            </a:r>
            <a:r>
              <a:rPr lang="fr-CH" sz="1700" dirty="0">
                <a:latin typeface="Gotham Book" pitchFamily="50" charset="0"/>
                <a:cs typeface="Gotham Book" pitchFamily="50" charset="0"/>
              </a:rPr>
              <a:t>, quelques pères</a:t>
            </a:r>
          </a:p>
          <a:p>
            <a:pPr>
              <a:lnSpc>
                <a:spcPct val="150000"/>
              </a:lnSpc>
            </a:pPr>
            <a:r>
              <a:rPr lang="fr-CH" sz="1700" dirty="0">
                <a:latin typeface="Gotham Book" pitchFamily="50" charset="0"/>
                <a:cs typeface="Gotham Book" pitchFamily="50" charset="0"/>
              </a:rPr>
              <a:t>Auprès d’associations accompagnant des femmes/familles immigrantes</a:t>
            </a:r>
          </a:p>
          <a:p>
            <a:pPr>
              <a:lnSpc>
                <a:spcPct val="150000"/>
              </a:lnSpc>
            </a:pPr>
            <a:r>
              <a:rPr lang="fr-CH" sz="1700" dirty="0">
                <a:latin typeface="Gotham Book" pitchFamily="50" charset="0"/>
                <a:cs typeface="Gotham Book" pitchFamily="50" charset="0"/>
              </a:rPr>
              <a:t>Approuvé par commission d’éthique - CCER-VD/GE</a:t>
            </a:r>
          </a:p>
          <a:p>
            <a:pPr>
              <a:lnSpc>
                <a:spcPct val="150000"/>
              </a:lnSpc>
            </a:pPr>
            <a:r>
              <a:rPr lang="fr-CH" sz="1700" dirty="0">
                <a:solidFill>
                  <a:schemeClr val="accent3"/>
                </a:solidFill>
                <a:latin typeface="Gotham Book" pitchFamily="50" charset="0"/>
                <a:cs typeface="Gotham Book" pitchFamily="50" charset="0"/>
              </a:rPr>
              <a:t>Enregistrements</a:t>
            </a:r>
            <a:r>
              <a:rPr lang="fr-CH" sz="1700" dirty="0">
                <a:latin typeface="Gotham Book" pitchFamily="50" charset="0"/>
                <a:cs typeface="Gotham Book" pitchFamily="50" charset="0"/>
              </a:rPr>
              <a:t>, </a:t>
            </a:r>
            <a:r>
              <a:rPr lang="fr-CH" sz="1700" dirty="0">
                <a:solidFill>
                  <a:srgbClr val="FF66FF"/>
                </a:solidFill>
                <a:latin typeface="Gotham Book" pitchFamily="50" charset="0"/>
                <a:cs typeface="Gotham Book" pitchFamily="50" charset="0"/>
              </a:rPr>
              <a:t>retranscriptions</a:t>
            </a:r>
            <a:r>
              <a:rPr lang="fr-CH" sz="1700" dirty="0">
                <a:latin typeface="Gotham Book" pitchFamily="50" charset="0"/>
                <a:cs typeface="Gotham Book" pitchFamily="50" charset="0"/>
              </a:rPr>
              <a:t>, </a:t>
            </a:r>
            <a:r>
              <a:rPr lang="fr-CH" sz="1700" dirty="0">
                <a:solidFill>
                  <a:schemeClr val="accent3"/>
                </a:solidFill>
                <a:latin typeface="Gotham Book" pitchFamily="50" charset="0"/>
                <a:cs typeface="Gotham Book" pitchFamily="50" charset="0"/>
              </a:rPr>
              <a:t>journal de terrain</a:t>
            </a:r>
            <a:r>
              <a:rPr lang="fr-CH" sz="1700" dirty="0">
                <a:latin typeface="Gotham Book" pitchFamily="50" charset="0"/>
                <a:cs typeface="Gotham Book" pitchFamily="50" charset="0"/>
              </a:rPr>
              <a:t>, </a:t>
            </a:r>
          </a:p>
          <a:p>
            <a:pPr>
              <a:lnSpc>
                <a:spcPct val="150000"/>
              </a:lnSpc>
            </a:pPr>
            <a:r>
              <a:rPr lang="fr-CH" sz="1700" dirty="0">
                <a:latin typeface="Gotham Book" pitchFamily="50" charset="0"/>
                <a:cs typeface="Gotham Book" pitchFamily="50" charset="0"/>
              </a:rPr>
              <a:t>Analyse thématique</a:t>
            </a:r>
            <a:r>
              <a:rPr lang="fr-CH" sz="1700" baseline="30000" dirty="0">
                <a:latin typeface="Gotham Book" pitchFamily="50" charset="0"/>
                <a:cs typeface="Gotham Book" pitchFamily="50" charset="0"/>
              </a:rPr>
              <a:t>2</a:t>
            </a:r>
            <a:r>
              <a:rPr lang="fr-CH" sz="1700" dirty="0">
                <a:latin typeface="Gotham Book" pitchFamily="50" charset="0"/>
                <a:cs typeface="Gotham Book" pitchFamily="50" charset="0"/>
              </a:rPr>
              <a:t> avec MAXQDA™</a:t>
            </a:r>
            <a:endParaRPr lang="fr-CH" sz="1700" baseline="30000" dirty="0">
              <a:latin typeface="Gotham Book" pitchFamily="50" charset="0"/>
              <a:cs typeface="Gotham Book" pitchFamily="50" charset="0"/>
            </a:endParaRPr>
          </a:p>
          <a:p>
            <a:pPr>
              <a:lnSpc>
                <a:spcPct val="150000"/>
              </a:lnSpc>
            </a:pPr>
            <a:r>
              <a:rPr lang="fr-CH" sz="1700" dirty="0">
                <a:latin typeface="Gotham Book" pitchFamily="50" charset="0"/>
                <a:cs typeface="Gotham Book" pitchFamily="50" charset="0"/>
              </a:rPr>
              <a:t>Avant la pandémie à COVID19</a:t>
            </a:r>
          </a:p>
          <a:p>
            <a:pPr marL="457200" lvl="1" indent="0">
              <a:buNone/>
            </a:pPr>
            <a:endParaRPr lang="fr-CH" sz="1700" dirty="0">
              <a:latin typeface="Gotham Book" pitchFamily="50" charset="0"/>
              <a:cs typeface="Gotham Book" pitchFamily="50" charset="0"/>
            </a:endParaRPr>
          </a:p>
          <a:p>
            <a:pPr marL="457200" lvl="1" indent="0">
              <a:buNone/>
            </a:pPr>
            <a:r>
              <a:rPr lang="fr-CH" sz="1400" dirty="0">
                <a:latin typeface="Gotham Book" pitchFamily="50" charset="0"/>
                <a:cs typeface="Gotham Book" pitchFamily="50" charset="0"/>
              </a:rPr>
              <a:t>(</a:t>
            </a:r>
            <a:r>
              <a:rPr lang="fr-CH" sz="1400" baseline="30000" dirty="0">
                <a:latin typeface="Gotham Book" pitchFamily="50" charset="0"/>
                <a:cs typeface="Gotham Book" pitchFamily="50" charset="0"/>
              </a:rPr>
              <a:t>2</a:t>
            </a:r>
            <a:r>
              <a:rPr lang="fr-CH" sz="1400" dirty="0">
                <a:latin typeface="Gotham Book" pitchFamily="50" charset="0"/>
                <a:cs typeface="Gotham Book" pitchFamily="50" charset="0"/>
              </a:rPr>
              <a:t>Braun &amp; Clarke 2006, </a:t>
            </a:r>
            <a:r>
              <a:rPr lang="fr-CH" sz="1400" baseline="30000" dirty="0">
                <a:latin typeface="Gotham Book" pitchFamily="50" charset="0"/>
                <a:cs typeface="Gotham Book" pitchFamily="50" charset="0"/>
              </a:rPr>
              <a:t>1</a:t>
            </a:r>
            <a:r>
              <a:rPr lang="fr-CH" sz="1400" dirty="0">
                <a:latin typeface="Gotham Book" pitchFamily="50" charset="0"/>
                <a:cs typeface="Gotham Book" pitchFamily="50" charset="0"/>
              </a:rPr>
              <a:t>Olivier de Sardan 2008)</a:t>
            </a:r>
          </a:p>
        </p:txBody>
      </p:sp>
      <p:pic>
        <p:nvPicPr>
          <p:cNvPr id="7" name="Image 6" descr="Une image contenant personne&#10;&#10;Description générée automatiquement">
            <a:extLst>
              <a:ext uri="{FF2B5EF4-FFF2-40B4-BE49-F238E27FC236}">
                <a16:creationId xmlns:a16="http://schemas.microsoft.com/office/drawing/2014/main" id="{305797FC-B452-4FF2-B1F6-32D0EF17729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3"/>
          <a:stretch/>
        </p:blipFill>
        <p:spPr>
          <a:xfrm>
            <a:off x="8280971" y="3688468"/>
            <a:ext cx="3806255" cy="3033008"/>
          </a:xfrm>
          <a:custGeom>
            <a:avLst/>
            <a:gdLst/>
            <a:ahLst/>
            <a:cxnLst/>
            <a:rect l="l" t="t" r="r" b="b"/>
            <a:pathLst>
              <a:path w="4488714" h="3576825">
                <a:moveTo>
                  <a:pt x="713492" y="15"/>
                </a:moveTo>
                <a:cubicBezTo>
                  <a:pt x="723739" y="278"/>
                  <a:pt x="734339" y="3967"/>
                  <a:pt x="743942" y="5139"/>
                </a:cubicBezTo>
                <a:cubicBezTo>
                  <a:pt x="955929" y="31374"/>
                  <a:pt x="1167914" y="59717"/>
                  <a:pt x="1380134" y="84780"/>
                </a:cubicBezTo>
                <a:cubicBezTo>
                  <a:pt x="1578535" y="108204"/>
                  <a:pt x="1778340" y="113591"/>
                  <a:pt x="1977677" y="125771"/>
                </a:cubicBezTo>
                <a:cubicBezTo>
                  <a:pt x="2218942" y="140529"/>
                  <a:pt x="2459740" y="161377"/>
                  <a:pt x="2699600" y="194169"/>
                </a:cubicBezTo>
                <a:cubicBezTo>
                  <a:pt x="2866144" y="217126"/>
                  <a:pt x="3034328" y="233053"/>
                  <a:pt x="3203214" y="214783"/>
                </a:cubicBezTo>
                <a:cubicBezTo>
                  <a:pt x="3211646" y="213845"/>
                  <a:pt x="3221250" y="210801"/>
                  <a:pt x="3228277" y="213845"/>
                </a:cubicBezTo>
                <a:cubicBezTo>
                  <a:pt x="3310262" y="248045"/>
                  <a:pt x="3399740" y="223449"/>
                  <a:pt x="3484768" y="244999"/>
                </a:cubicBezTo>
                <a:cubicBezTo>
                  <a:pt x="3462984" y="328154"/>
                  <a:pt x="3369523" y="321361"/>
                  <a:pt x="3316820" y="378984"/>
                </a:cubicBezTo>
                <a:cubicBezTo>
                  <a:pt x="3402785" y="401939"/>
                  <a:pt x="3480084" y="425129"/>
                  <a:pt x="3558554" y="442462"/>
                </a:cubicBezTo>
                <a:cubicBezTo>
                  <a:pt x="3641709" y="460733"/>
                  <a:pt x="3712214" y="510158"/>
                  <a:pt x="3793494" y="532176"/>
                </a:cubicBezTo>
                <a:cubicBezTo>
                  <a:pt x="3810829" y="536861"/>
                  <a:pt x="3831676" y="553257"/>
                  <a:pt x="3837766" y="569186"/>
                </a:cubicBezTo>
                <a:cubicBezTo>
                  <a:pt x="3857442" y="620719"/>
                  <a:pt x="4250260" y="765244"/>
                  <a:pt x="4203881" y="811154"/>
                </a:cubicBezTo>
                <a:cubicBezTo>
                  <a:pt x="4184673" y="830128"/>
                  <a:pt x="4159844" y="843714"/>
                  <a:pt x="4133843" y="862453"/>
                </a:cubicBezTo>
                <a:cubicBezTo>
                  <a:pt x="4172962" y="897823"/>
                  <a:pt x="4216998" y="913283"/>
                  <a:pt x="4263846" y="923823"/>
                </a:cubicBezTo>
                <a:cubicBezTo>
                  <a:pt x="4277901" y="927103"/>
                  <a:pt x="4291721" y="933661"/>
                  <a:pt x="4293126" y="949590"/>
                </a:cubicBezTo>
                <a:cubicBezTo>
                  <a:pt x="4294531" y="966220"/>
                  <a:pt x="4280242" y="972778"/>
                  <a:pt x="4268297" y="980509"/>
                </a:cubicBezTo>
                <a:cubicBezTo>
                  <a:pt x="4251666" y="991283"/>
                  <a:pt x="4235503" y="1000654"/>
                  <a:pt x="4214422" y="1002059"/>
                </a:cubicBezTo>
                <a:cubicBezTo>
                  <a:pt x="4179754" y="1004167"/>
                  <a:pt x="4163124" y="1034149"/>
                  <a:pt x="4142980" y="1056636"/>
                </a:cubicBezTo>
                <a:cubicBezTo>
                  <a:pt x="4131736" y="1069286"/>
                  <a:pt x="4126114" y="1094817"/>
                  <a:pt x="4145790" y="1099268"/>
                </a:cubicBezTo>
                <a:cubicBezTo>
                  <a:pt x="4193106" y="1110043"/>
                  <a:pt x="4189358" y="1141197"/>
                  <a:pt x="4188188" y="1176567"/>
                </a:cubicBezTo>
                <a:cubicBezTo>
                  <a:pt x="4186548" y="1220370"/>
                  <a:pt x="4158673" y="1240514"/>
                  <a:pt x="4124474" y="1257380"/>
                </a:cubicBezTo>
                <a:cubicBezTo>
                  <a:pt x="4112762" y="1263235"/>
                  <a:pt x="4096132" y="1263000"/>
                  <a:pt x="4091680" y="1281271"/>
                </a:cubicBezTo>
                <a:cubicBezTo>
                  <a:pt x="4110888" y="1298606"/>
                  <a:pt x="4134312" y="1284551"/>
                  <a:pt x="4154926" y="1289469"/>
                </a:cubicBezTo>
                <a:cubicBezTo>
                  <a:pt x="4172025" y="1293452"/>
                  <a:pt x="4200368" y="1291344"/>
                  <a:pt x="4176944" y="1323200"/>
                </a:cubicBezTo>
                <a:cubicBezTo>
                  <a:pt x="4170150" y="1332335"/>
                  <a:pt x="4178114" y="1339363"/>
                  <a:pt x="4186782" y="1340066"/>
                </a:cubicBezTo>
                <a:cubicBezTo>
                  <a:pt x="4256117" y="1347327"/>
                  <a:pt x="4224260" y="1411743"/>
                  <a:pt x="4246513" y="1445708"/>
                </a:cubicBezTo>
                <a:cubicBezTo>
                  <a:pt x="4252602" y="1455076"/>
                  <a:pt x="4246044" y="1471239"/>
                  <a:pt x="4236440" y="1475221"/>
                </a:cubicBezTo>
                <a:cubicBezTo>
                  <a:pt x="4175069" y="1501456"/>
                  <a:pt x="4166637" y="1563998"/>
                  <a:pt x="4136888" y="1617873"/>
                </a:cubicBezTo>
                <a:cubicBezTo>
                  <a:pt x="4169214" y="1639188"/>
                  <a:pt x="4207863" y="1643873"/>
                  <a:pt x="4242764" y="1657693"/>
                </a:cubicBezTo>
                <a:cubicBezTo>
                  <a:pt x="4279072" y="1672216"/>
                  <a:pt x="4279072" y="1682991"/>
                  <a:pt x="4249089" y="1725153"/>
                </a:cubicBezTo>
                <a:cubicBezTo>
                  <a:pt x="4327090" y="1734290"/>
                  <a:pt x="4327090" y="1734290"/>
                  <a:pt x="4302964" y="1800579"/>
                </a:cubicBezTo>
                <a:cubicBezTo>
                  <a:pt x="4368318" y="1806669"/>
                  <a:pt x="4411417" y="1838057"/>
                  <a:pt x="4421488" y="1906689"/>
                </a:cubicBezTo>
                <a:cubicBezTo>
                  <a:pt x="4426408" y="1939951"/>
                  <a:pt x="4455922" y="1955644"/>
                  <a:pt x="4488714" y="1977897"/>
                </a:cubicBezTo>
                <a:cubicBezTo>
                  <a:pt x="4447958" y="1999448"/>
                  <a:pt x="4420318" y="2044421"/>
                  <a:pt x="4372767" y="1996870"/>
                </a:cubicBezTo>
                <a:cubicBezTo>
                  <a:pt x="4355434" y="1979537"/>
                  <a:pt x="4357072" y="2001555"/>
                  <a:pt x="4354731" y="2007880"/>
                </a:cubicBezTo>
                <a:cubicBezTo>
                  <a:pt x="4349110" y="2023339"/>
                  <a:pt x="4360820" y="2033646"/>
                  <a:pt x="4368551" y="2045357"/>
                </a:cubicBezTo>
                <a:cubicBezTo>
                  <a:pt x="4376046" y="2057070"/>
                  <a:pt x="4384948" y="2069484"/>
                  <a:pt x="4387056" y="2082603"/>
                </a:cubicBezTo>
                <a:cubicBezTo>
                  <a:pt x="4388460" y="2091738"/>
                  <a:pt x="4381668" y="2105088"/>
                  <a:pt x="4374173" y="2111882"/>
                </a:cubicBezTo>
                <a:cubicBezTo>
                  <a:pt x="4334820" y="2147720"/>
                  <a:pt x="4358244" y="2228299"/>
                  <a:pt x="4283756" y="2238606"/>
                </a:cubicBezTo>
                <a:cubicBezTo>
                  <a:pt x="4250260" y="2243289"/>
                  <a:pt x="4234098" y="2272804"/>
                  <a:pt x="4209503" y="2288966"/>
                </a:cubicBezTo>
                <a:cubicBezTo>
                  <a:pt x="4124006" y="2345418"/>
                  <a:pt x="4066851" y="2418032"/>
                  <a:pt x="4040383" y="2517817"/>
                </a:cubicBezTo>
                <a:cubicBezTo>
                  <a:pt x="4033122" y="2545457"/>
                  <a:pt x="4005246" y="2567711"/>
                  <a:pt x="3987210" y="2592071"/>
                </a:cubicBezTo>
                <a:cubicBezTo>
                  <a:pt x="3995878" y="2609873"/>
                  <a:pt x="4043193" y="2571458"/>
                  <a:pt x="4026563" y="2618305"/>
                </a:cubicBezTo>
                <a:cubicBezTo>
                  <a:pt x="4013914" y="2653442"/>
                  <a:pt x="3981588" y="2675226"/>
                  <a:pt x="3951137" y="2696074"/>
                </a:cubicBezTo>
                <a:cubicBezTo>
                  <a:pt x="3916470" y="2719731"/>
                  <a:pt x="3878055" y="2738704"/>
                  <a:pt x="3862360" y="2782506"/>
                </a:cubicBezTo>
                <a:cubicBezTo>
                  <a:pt x="3859081" y="2791877"/>
                  <a:pt x="3848540" y="2801714"/>
                  <a:pt x="3839172" y="2805463"/>
                </a:cubicBezTo>
                <a:cubicBezTo>
                  <a:pt x="3350549" y="3576343"/>
                  <a:pt x="2147734" y="3581495"/>
                  <a:pt x="2009066" y="3576107"/>
                </a:cubicBezTo>
                <a:cubicBezTo>
                  <a:pt x="1841116" y="3569315"/>
                  <a:pt x="1682302" y="3521764"/>
                  <a:pt x="1526534" y="3462502"/>
                </a:cubicBezTo>
                <a:cubicBezTo>
                  <a:pt x="1460712" y="3437439"/>
                  <a:pt x="1399577" y="3401835"/>
                  <a:pt x="1335628" y="3374195"/>
                </a:cubicBezTo>
                <a:cubicBezTo>
                  <a:pt x="1247321" y="3336013"/>
                  <a:pt x="1179158" y="3263165"/>
                  <a:pt x="1091084" y="3232479"/>
                </a:cubicBezTo>
                <a:cubicBezTo>
                  <a:pt x="1000434" y="3200857"/>
                  <a:pt x="922901" y="3143000"/>
                  <a:pt x="829673" y="3118405"/>
                </a:cubicBezTo>
                <a:cubicBezTo>
                  <a:pt x="780484" y="3105288"/>
                  <a:pt x="732933" y="3081631"/>
                  <a:pt x="740662" y="3013935"/>
                </a:cubicBezTo>
                <a:cubicBezTo>
                  <a:pt x="742771" y="2994727"/>
                  <a:pt x="729888" y="2979034"/>
                  <a:pt x="709509" y="2984656"/>
                </a:cubicBezTo>
                <a:cubicBezTo>
                  <a:pt x="670626" y="2995196"/>
                  <a:pt x="653058" y="2967321"/>
                  <a:pt x="631507" y="2946474"/>
                </a:cubicBezTo>
                <a:cubicBezTo>
                  <a:pt x="593093" y="2909465"/>
                  <a:pt x="556552" y="2870113"/>
                  <a:pt x="495415" y="2864022"/>
                </a:cubicBezTo>
                <a:cubicBezTo>
                  <a:pt x="507126" y="2834976"/>
                  <a:pt x="527037" y="2839193"/>
                  <a:pt x="545308" y="2845283"/>
                </a:cubicBezTo>
                <a:cubicBezTo>
                  <a:pt x="593327" y="2861212"/>
                  <a:pt x="640877" y="2879248"/>
                  <a:pt x="688896" y="2895176"/>
                </a:cubicBezTo>
                <a:cubicBezTo>
                  <a:pt x="720284" y="2905483"/>
                  <a:pt x="751438" y="2920006"/>
                  <a:pt x="793367" y="2908527"/>
                </a:cubicBezTo>
                <a:cubicBezTo>
                  <a:pt x="757294" y="2849968"/>
                  <a:pt x="695923" y="2839427"/>
                  <a:pt x="646265" y="2821391"/>
                </a:cubicBezTo>
                <a:cubicBezTo>
                  <a:pt x="584192" y="2798670"/>
                  <a:pt x="547651" y="2755803"/>
                  <a:pt x="503847" y="2708019"/>
                </a:cubicBezTo>
                <a:cubicBezTo>
                  <a:pt x="549524" y="2696541"/>
                  <a:pt x="577867" y="2731678"/>
                  <a:pt x="613705" y="2729803"/>
                </a:cubicBezTo>
                <a:cubicBezTo>
                  <a:pt x="615580" y="2723714"/>
                  <a:pt x="618859" y="2714813"/>
                  <a:pt x="618390" y="2714577"/>
                </a:cubicBezTo>
                <a:cubicBezTo>
                  <a:pt x="559831" y="2688343"/>
                  <a:pt x="532425" y="2639153"/>
                  <a:pt x="523289" y="2579656"/>
                </a:cubicBezTo>
                <a:cubicBezTo>
                  <a:pt x="518605" y="2548972"/>
                  <a:pt x="497289" y="2539368"/>
                  <a:pt x="476207" y="2525313"/>
                </a:cubicBezTo>
                <a:cubicBezTo>
                  <a:pt x="402656" y="2475421"/>
                  <a:pt x="324889" y="2430213"/>
                  <a:pt x="264455" y="2361581"/>
                </a:cubicBezTo>
                <a:cubicBezTo>
                  <a:pt x="334259" y="2370716"/>
                  <a:pt x="390242" y="2415455"/>
                  <a:pt x="465433" y="2434663"/>
                </a:cubicBezTo>
                <a:cubicBezTo>
                  <a:pt x="405702" y="2359238"/>
                  <a:pt x="328402" y="2321058"/>
                  <a:pt x="257897" y="2275380"/>
                </a:cubicBezTo>
                <a:cubicBezTo>
                  <a:pt x="225806" y="2254533"/>
                  <a:pt x="196059" y="2227830"/>
                  <a:pt x="157174" y="2216586"/>
                </a:cubicBezTo>
                <a:cubicBezTo>
                  <a:pt x="143354" y="2212604"/>
                  <a:pt x="120633" y="2204172"/>
                  <a:pt x="131643" y="2181919"/>
                </a:cubicBezTo>
                <a:cubicBezTo>
                  <a:pt x="141011" y="2163415"/>
                  <a:pt x="159516" y="2169035"/>
                  <a:pt x="176382" y="2174423"/>
                </a:cubicBezTo>
                <a:cubicBezTo>
                  <a:pt x="216905" y="2187776"/>
                  <a:pt x="258834" y="2188009"/>
                  <a:pt x="313646" y="2187776"/>
                </a:cubicBezTo>
                <a:cubicBezTo>
                  <a:pt x="267735" y="2126639"/>
                  <a:pt x="183643" y="2144910"/>
                  <a:pt x="144292" y="2080728"/>
                </a:cubicBezTo>
                <a:cubicBezTo>
                  <a:pt x="193481" y="2069484"/>
                  <a:pt x="231428" y="2092674"/>
                  <a:pt x="271249" y="2097124"/>
                </a:cubicBezTo>
                <a:cubicBezTo>
                  <a:pt x="307321" y="2101106"/>
                  <a:pt x="316222" y="2090332"/>
                  <a:pt x="307790" y="2054961"/>
                </a:cubicBezTo>
                <a:cubicBezTo>
                  <a:pt x="294673" y="1999915"/>
                  <a:pt x="314349" y="1971806"/>
                  <a:pt x="366818" y="1986798"/>
                </a:cubicBezTo>
                <a:cubicBezTo>
                  <a:pt x="415539" y="2000852"/>
                  <a:pt x="420692" y="1980240"/>
                  <a:pt x="407575" y="1948852"/>
                </a:cubicBezTo>
                <a:cubicBezTo>
                  <a:pt x="388836" y="1903176"/>
                  <a:pt x="410151" y="1867805"/>
                  <a:pt x="424674" y="1829390"/>
                </a:cubicBezTo>
                <a:cubicBezTo>
                  <a:pt x="446928" y="1770831"/>
                  <a:pt x="437558" y="1742253"/>
                  <a:pt x="389539" y="1698685"/>
                </a:cubicBezTo>
                <a:cubicBezTo>
                  <a:pt x="362602" y="1674323"/>
                  <a:pt x="333557" y="1653711"/>
                  <a:pt x="294438" y="1632630"/>
                </a:cubicBezTo>
                <a:cubicBezTo>
                  <a:pt x="384620" y="1621152"/>
                  <a:pt x="289988" y="1582503"/>
                  <a:pt x="321844" y="1558376"/>
                </a:cubicBezTo>
                <a:cubicBezTo>
                  <a:pt x="385557" y="1548538"/>
                  <a:pt x="437558" y="1625368"/>
                  <a:pt x="524227" y="1603350"/>
                </a:cubicBezTo>
                <a:cubicBezTo>
                  <a:pt x="417179" y="1536825"/>
                  <a:pt x="298889" y="1515041"/>
                  <a:pt x="221356" y="1426500"/>
                </a:cubicBezTo>
                <a:cubicBezTo>
                  <a:pt x="239158" y="1406355"/>
                  <a:pt x="256960" y="1425094"/>
                  <a:pt x="272186" y="1417599"/>
                </a:cubicBezTo>
                <a:cubicBezTo>
                  <a:pt x="271717" y="1412914"/>
                  <a:pt x="272889" y="1405886"/>
                  <a:pt x="270077" y="1403779"/>
                </a:cubicBezTo>
                <a:cubicBezTo>
                  <a:pt x="212221" y="1355525"/>
                  <a:pt x="211283" y="1354355"/>
                  <a:pt x="273356" y="1318749"/>
                </a:cubicBezTo>
                <a:cubicBezTo>
                  <a:pt x="295141" y="1306335"/>
                  <a:pt x="293267" y="1295325"/>
                  <a:pt x="281790" y="1279632"/>
                </a:cubicBezTo>
                <a:cubicBezTo>
                  <a:pt x="273590" y="1268622"/>
                  <a:pt x="263753" y="1258784"/>
                  <a:pt x="268438" y="1234657"/>
                </a:cubicBezTo>
                <a:cubicBezTo>
                  <a:pt x="302402" y="1265578"/>
                  <a:pt x="466603" y="1255505"/>
                  <a:pt x="495649" y="1252226"/>
                </a:cubicBezTo>
                <a:cubicBezTo>
                  <a:pt x="528208" y="1248713"/>
                  <a:pt x="560299" y="1233721"/>
                  <a:pt x="594497" y="1241919"/>
                </a:cubicBezTo>
                <a:cubicBezTo>
                  <a:pt x="621903" y="1248479"/>
                  <a:pt x="748860" y="1311957"/>
                  <a:pt x="766898" y="1239109"/>
                </a:cubicBezTo>
                <a:cubicBezTo>
                  <a:pt x="767835" y="1235595"/>
                  <a:pt x="819132" y="1243794"/>
                  <a:pt x="846773" y="1247776"/>
                </a:cubicBezTo>
                <a:cubicBezTo>
                  <a:pt x="871134" y="1251055"/>
                  <a:pt x="898540" y="1265578"/>
                  <a:pt x="914936" y="1236532"/>
                </a:cubicBezTo>
                <a:cubicBezTo>
                  <a:pt x="924540" y="1219433"/>
                  <a:pt x="884954" y="1186405"/>
                  <a:pt x="849584" y="1183594"/>
                </a:cubicBezTo>
                <a:cubicBezTo>
                  <a:pt x="818898" y="1181017"/>
                  <a:pt x="786807" y="1177269"/>
                  <a:pt x="757528" y="1184296"/>
                </a:cubicBezTo>
                <a:cubicBezTo>
                  <a:pt x="721456" y="1192730"/>
                  <a:pt x="702014" y="1179144"/>
                  <a:pt x="691941" y="1149864"/>
                </a:cubicBezTo>
                <a:cubicBezTo>
                  <a:pt x="680698" y="1117539"/>
                  <a:pt x="659147" y="1102547"/>
                  <a:pt x="629400" y="1087555"/>
                </a:cubicBezTo>
                <a:cubicBezTo>
                  <a:pt x="557253" y="1051250"/>
                  <a:pt x="487920" y="1009321"/>
                  <a:pt x="408747" y="988239"/>
                </a:cubicBezTo>
                <a:cubicBezTo>
                  <a:pt x="393052" y="984022"/>
                  <a:pt x="375719" y="978400"/>
                  <a:pt x="368458" y="950527"/>
                </a:cubicBezTo>
                <a:cubicBezTo>
                  <a:pt x="582786" y="992220"/>
                  <a:pt x="778141" y="1100908"/>
                  <a:pt x="999262" y="1094583"/>
                </a:cubicBezTo>
                <a:cubicBezTo>
                  <a:pt x="938829" y="1060149"/>
                  <a:pt x="868792" y="1058276"/>
                  <a:pt x="804376" y="1034149"/>
                </a:cubicBezTo>
                <a:cubicBezTo>
                  <a:pt x="850053" y="1016113"/>
                  <a:pt x="892918" y="1034852"/>
                  <a:pt x="936252" y="1045159"/>
                </a:cubicBezTo>
                <a:cubicBezTo>
                  <a:pt x="972559" y="1053591"/>
                  <a:pt x="1005353" y="1054997"/>
                  <a:pt x="1009335" y="1004636"/>
                </a:cubicBezTo>
                <a:cubicBezTo>
                  <a:pt x="1007929" y="1001356"/>
                  <a:pt x="1008163" y="997141"/>
                  <a:pt x="1008398" y="993158"/>
                </a:cubicBezTo>
                <a:cubicBezTo>
                  <a:pt x="996216" y="972311"/>
                  <a:pt x="977244" y="961536"/>
                  <a:pt x="954757" y="955445"/>
                </a:cubicBezTo>
                <a:cubicBezTo>
                  <a:pt x="941171" y="951697"/>
                  <a:pt x="923135" y="946075"/>
                  <a:pt x="923368" y="931085"/>
                </a:cubicBezTo>
                <a:cubicBezTo>
                  <a:pt x="924071" y="875570"/>
                  <a:pt x="880738" y="859407"/>
                  <a:pt x="837403" y="843245"/>
                </a:cubicBezTo>
                <a:cubicBezTo>
                  <a:pt x="861530" y="815605"/>
                  <a:pt x="880503" y="835983"/>
                  <a:pt x="898774" y="833876"/>
                </a:cubicBezTo>
                <a:cubicBezTo>
                  <a:pt x="910720" y="832470"/>
                  <a:pt x="921495" y="829894"/>
                  <a:pt x="921495" y="815605"/>
                </a:cubicBezTo>
                <a:cubicBezTo>
                  <a:pt x="921729" y="803658"/>
                  <a:pt x="916107" y="790072"/>
                  <a:pt x="904396" y="789839"/>
                </a:cubicBezTo>
                <a:cubicBezTo>
                  <a:pt x="831079" y="787730"/>
                  <a:pt x="790556" y="710900"/>
                  <a:pt x="714428" y="710666"/>
                </a:cubicBezTo>
                <a:cubicBezTo>
                  <a:pt x="668986" y="710666"/>
                  <a:pt x="738086" y="667332"/>
                  <a:pt x="699672" y="649295"/>
                </a:cubicBezTo>
                <a:cubicBezTo>
                  <a:pt x="691238" y="645313"/>
                  <a:pt x="721690" y="639224"/>
                  <a:pt x="735276" y="640160"/>
                </a:cubicBezTo>
                <a:cubicBezTo>
                  <a:pt x="748627" y="641097"/>
                  <a:pt x="760573" y="652574"/>
                  <a:pt x="776736" y="644376"/>
                </a:cubicBezTo>
                <a:cubicBezTo>
                  <a:pt x="785637" y="615097"/>
                  <a:pt x="762682" y="604322"/>
                  <a:pt x="743708" y="596123"/>
                </a:cubicBezTo>
                <a:cubicBezTo>
                  <a:pt x="699905" y="577150"/>
                  <a:pt x="657274" y="554195"/>
                  <a:pt x="609255" y="547401"/>
                </a:cubicBezTo>
                <a:cubicBezTo>
                  <a:pt x="592156" y="545059"/>
                  <a:pt x="633850" y="513671"/>
                  <a:pt x="642048" y="502662"/>
                </a:cubicBezTo>
                <a:cubicBezTo>
                  <a:pt x="448801" y="386949"/>
                  <a:pt x="216437" y="392804"/>
                  <a:pt x="0" y="299342"/>
                </a:cubicBezTo>
                <a:cubicBezTo>
                  <a:pt x="47785" y="281073"/>
                  <a:pt x="82921" y="294424"/>
                  <a:pt x="115480" y="297235"/>
                </a:cubicBezTo>
                <a:cubicBezTo>
                  <a:pt x="196760" y="304261"/>
                  <a:pt x="277105" y="318784"/>
                  <a:pt x="358151" y="327451"/>
                </a:cubicBezTo>
                <a:cubicBezTo>
                  <a:pt x="397971" y="331667"/>
                  <a:pt x="434981" y="347596"/>
                  <a:pt x="479486" y="322299"/>
                </a:cubicBezTo>
                <a:cubicBezTo>
                  <a:pt x="509235" y="305433"/>
                  <a:pt x="556786" y="323703"/>
                  <a:pt x="593327" y="338695"/>
                </a:cubicBezTo>
                <a:cubicBezTo>
                  <a:pt x="623543" y="351109"/>
                  <a:pt x="652355" y="354388"/>
                  <a:pt x="692410" y="338695"/>
                </a:cubicBezTo>
                <a:cubicBezTo>
                  <a:pt x="656103" y="329091"/>
                  <a:pt x="628228" y="320659"/>
                  <a:pt x="599651" y="314802"/>
                </a:cubicBezTo>
                <a:cubicBezTo>
                  <a:pt x="576930" y="310118"/>
                  <a:pt x="631040" y="291144"/>
                  <a:pt x="658679" y="293487"/>
                </a:cubicBezTo>
                <a:cubicBezTo>
                  <a:pt x="697329" y="296766"/>
                  <a:pt x="675545" y="284586"/>
                  <a:pt x="668986" y="267720"/>
                </a:cubicBezTo>
                <a:cubicBezTo>
                  <a:pt x="661959" y="249684"/>
                  <a:pt x="682806" y="244063"/>
                  <a:pt x="695923" y="247810"/>
                </a:cubicBezTo>
                <a:cubicBezTo>
                  <a:pt x="746284" y="262568"/>
                  <a:pt x="796411" y="236567"/>
                  <a:pt x="848413" y="257649"/>
                </a:cubicBezTo>
                <a:cubicBezTo>
                  <a:pt x="835295" y="205647"/>
                  <a:pt x="806952" y="182926"/>
                  <a:pt x="747690" y="175664"/>
                </a:cubicBezTo>
                <a:cubicBezTo>
                  <a:pt x="725437" y="172854"/>
                  <a:pt x="702248" y="177070"/>
                  <a:pt x="683040" y="162078"/>
                </a:cubicBezTo>
                <a:cubicBezTo>
                  <a:pt x="672030" y="153413"/>
                  <a:pt x="659616" y="143106"/>
                  <a:pt x="668283" y="127177"/>
                </a:cubicBezTo>
                <a:cubicBezTo>
                  <a:pt x="674373" y="115933"/>
                  <a:pt x="687491" y="115933"/>
                  <a:pt x="698266" y="119682"/>
                </a:cubicBezTo>
                <a:cubicBezTo>
                  <a:pt x="746519" y="136313"/>
                  <a:pt x="796880" y="142403"/>
                  <a:pt x="847241" y="148494"/>
                </a:cubicBezTo>
                <a:cubicBezTo>
                  <a:pt x="854972" y="149430"/>
                  <a:pt x="863637" y="152476"/>
                  <a:pt x="872305" y="137015"/>
                </a:cubicBezTo>
                <a:cubicBezTo>
                  <a:pt x="778141" y="111951"/>
                  <a:pt x="688662" y="76347"/>
                  <a:pt x="591921" y="62527"/>
                </a:cubicBezTo>
                <a:cubicBezTo>
                  <a:pt x="593327" y="55969"/>
                  <a:pt x="594732" y="49410"/>
                  <a:pt x="596138" y="42852"/>
                </a:cubicBezTo>
                <a:cubicBezTo>
                  <a:pt x="671796" y="52220"/>
                  <a:pt x="747456" y="61590"/>
                  <a:pt x="843025" y="73303"/>
                </a:cubicBezTo>
                <a:cubicBezTo>
                  <a:pt x="784231" y="36058"/>
                  <a:pt x="728717" y="48473"/>
                  <a:pt x="685149" y="15446"/>
                </a:cubicBezTo>
                <a:cubicBezTo>
                  <a:pt x="693347" y="2914"/>
                  <a:pt x="703244" y="-249"/>
                  <a:pt x="713492" y="15"/>
                </a:cubicBezTo>
                <a:close/>
              </a:path>
            </a:pathLst>
          </a:custGeom>
        </p:spPr>
      </p:pic>
      <p:sp>
        <p:nvSpPr>
          <p:cNvPr id="4" name="Espace réservé du pied de page 3"/>
          <p:cNvSpPr>
            <a:spLocks noGrp="1"/>
          </p:cNvSpPr>
          <p:nvPr>
            <p:ph type="ftr" sz="quarter" idx="11"/>
          </p:nvPr>
        </p:nvSpPr>
        <p:spPr>
          <a:xfrm>
            <a:off x="4038600" y="6356350"/>
            <a:ext cx="4114800" cy="365125"/>
          </a:xfrm>
        </p:spPr>
        <p:txBody>
          <a:bodyPr>
            <a:normAutofit/>
          </a:bodyPr>
          <a:lstStyle/>
          <a:p>
            <a:pPr>
              <a:spcAft>
                <a:spcPts val="600"/>
              </a:spcAft>
            </a:pPr>
            <a:r>
              <a:rPr lang="en-US" dirty="0"/>
              <a:t>8</a:t>
            </a:r>
          </a:p>
        </p:txBody>
      </p:sp>
      <p:sp>
        <p:nvSpPr>
          <p:cNvPr id="5" name="ZoneTexte 4">
            <a:extLst>
              <a:ext uri="{FF2B5EF4-FFF2-40B4-BE49-F238E27FC236}">
                <a16:creationId xmlns:a16="http://schemas.microsoft.com/office/drawing/2014/main" id="{9DE36CF6-5369-B32D-A45F-8C0A6483501A}"/>
              </a:ext>
            </a:extLst>
          </p:cNvPr>
          <p:cNvSpPr txBox="1"/>
          <p:nvPr/>
        </p:nvSpPr>
        <p:spPr>
          <a:xfrm>
            <a:off x="6003235" y="6261652"/>
            <a:ext cx="1537600" cy="246221"/>
          </a:xfrm>
          <a:prstGeom prst="rect">
            <a:avLst/>
          </a:prstGeom>
          <a:noFill/>
        </p:spPr>
        <p:txBody>
          <a:bodyPr wrap="none" rtlCol="0">
            <a:spAutoFit/>
          </a:bodyPr>
          <a:lstStyle/>
          <a:p>
            <a:r>
              <a:rPr lang="fr-FR" sz="1000" dirty="0"/>
              <a:t>Photo LDD </a:t>
            </a:r>
            <a:r>
              <a:rPr lang="fr-FR" sz="1000" dirty="0" err="1"/>
              <a:t>Pexels</a:t>
            </a:r>
            <a:r>
              <a:rPr lang="fr-FR" sz="1000" dirty="0"/>
              <a:t> CB?</a:t>
            </a:r>
            <a:endParaRPr lang="fr-CH" sz="1000" dirty="0"/>
          </a:p>
        </p:txBody>
      </p:sp>
    </p:spTree>
    <p:extLst>
      <p:ext uri="{BB962C8B-B14F-4D97-AF65-F5344CB8AC3E}">
        <p14:creationId xmlns:p14="http://schemas.microsoft.com/office/powerpoint/2010/main" val="311467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personne&#10;&#10;Description générée automatiquement">
            <a:extLst>
              <a:ext uri="{FF2B5EF4-FFF2-40B4-BE49-F238E27FC236}">
                <a16:creationId xmlns:a16="http://schemas.microsoft.com/office/drawing/2014/main" id="{DA433F59-130E-4FD2-8732-CE36AB8C808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6204384" cy="5114534"/>
          </a:xfrm>
          <a:custGeom>
            <a:avLst/>
            <a:gdLst/>
            <a:ahLst/>
            <a:cxnLst/>
            <a:rect l="l" t="t" r="r" b="b"/>
            <a:pathLst>
              <a:path w="6204404" h="5114544">
                <a:moveTo>
                  <a:pt x="5659431" y="0"/>
                </a:moveTo>
                <a:lnTo>
                  <a:pt x="6157098" y="0"/>
                </a:lnTo>
                <a:lnTo>
                  <a:pt x="6181355" y="190991"/>
                </a:lnTo>
                <a:cubicBezTo>
                  <a:pt x="6196596" y="341154"/>
                  <a:pt x="6204404" y="493515"/>
                  <a:pt x="6204404" y="647700"/>
                </a:cubicBezTo>
                <a:cubicBezTo>
                  <a:pt x="6204404" y="3114670"/>
                  <a:pt x="4205578" y="5114544"/>
                  <a:pt x="1739900" y="5114544"/>
                </a:cubicBezTo>
                <a:cubicBezTo>
                  <a:pt x="1123481" y="5114544"/>
                  <a:pt x="536240" y="4989552"/>
                  <a:pt x="2114" y="4763518"/>
                </a:cubicBezTo>
                <a:lnTo>
                  <a:pt x="0" y="4762561"/>
                </a:lnTo>
                <a:lnTo>
                  <a:pt x="0" y="4226363"/>
                </a:lnTo>
                <a:lnTo>
                  <a:pt x="15791" y="4234455"/>
                </a:lnTo>
                <a:cubicBezTo>
                  <a:pt x="537360" y="4485921"/>
                  <a:pt x="1122182" y="4626842"/>
                  <a:pt x="1739899" y="4626842"/>
                </a:cubicBezTo>
                <a:cubicBezTo>
                  <a:pt x="3936226" y="4626842"/>
                  <a:pt x="5716700" y="2845319"/>
                  <a:pt x="5716700" y="647700"/>
                </a:cubicBezTo>
                <a:cubicBezTo>
                  <a:pt x="5716700" y="510349"/>
                  <a:pt x="5709745" y="374623"/>
                  <a:pt x="5696169" y="240856"/>
                </a:cubicBezTo>
                <a:close/>
              </a:path>
            </a:pathLst>
          </a:custGeom>
          <a:scene3d>
            <a:camera prst="orthographicFront"/>
            <a:lightRig rig="twoPt" dir="t">
              <a:rot lat="0" lon="0" rev="7200000"/>
            </a:lightRig>
          </a:scene3d>
          <a:sp3d>
            <a:bevelT w="25400" h="19050"/>
          </a:sp3d>
        </p:spPr>
      </p:pic>
      <p:sp>
        <p:nvSpPr>
          <p:cNvPr id="2" name="Titre 1"/>
          <p:cNvSpPr>
            <a:spLocks noGrp="1"/>
          </p:cNvSpPr>
          <p:nvPr>
            <p:ph type="title"/>
          </p:nvPr>
        </p:nvSpPr>
        <p:spPr>
          <a:xfrm>
            <a:off x="481014" y="327026"/>
            <a:ext cx="4164011" cy="2611437"/>
          </a:xfrm>
        </p:spPr>
        <p:txBody>
          <a:bodyPr>
            <a:normAutofit/>
          </a:bodyPr>
          <a:lstStyle/>
          <a:p>
            <a:r>
              <a:rPr lang="fr-CH" sz="3600" dirty="0"/>
              <a:t>Echantillon Superdiversifié </a:t>
            </a:r>
            <a:r>
              <a:rPr lang="fr-CH" sz="1200" dirty="0"/>
              <a:t>(</a:t>
            </a:r>
            <a:r>
              <a:rPr lang="fr-CH" sz="1200" dirty="0" err="1"/>
              <a:t>Phillimore</a:t>
            </a:r>
            <a:r>
              <a:rPr lang="fr-CH" sz="1200" dirty="0"/>
              <a:t> 2016)</a:t>
            </a:r>
          </a:p>
        </p:txBody>
      </p:sp>
      <p:sp>
        <p:nvSpPr>
          <p:cNvPr id="3" name="Espace réservé du contenu 2"/>
          <p:cNvSpPr>
            <a:spLocks noGrp="1"/>
          </p:cNvSpPr>
          <p:nvPr>
            <p:ph idx="1"/>
          </p:nvPr>
        </p:nvSpPr>
        <p:spPr>
          <a:xfrm>
            <a:off x="6014301" y="1369195"/>
            <a:ext cx="6033155" cy="4843070"/>
          </a:xfrm>
        </p:spPr>
        <p:txBody>
          <a:bodyPr>
            <a:normAutofit lnSpcReduction="10000"/>
          </a:bodyPr>
          <a:lstStyle/>
          <a:p>
            <a:pPr>
              <a:buFont typeface="Wingdings" panose="05000000000000000000" pitchFamily="2" charset="2"/>
              <a:buChar char="ü"/>
            </a:pPr>
            <a:r>
              <a:rPr lang="fr-CH" sz="2000" dirty="0">
                <a:latin typeface="Gotham Book" pitchFamily="50" charset="0"/>
                <a:cs typeface="Gotham Book" pitchFamily="50" charset="0"/>
              </a:rPr>
              <a:t>Explorer la diversité des expériences </a:t>
            </a:r>
          </a:p>
          <a:p>
            <a:pPr>
              <a:buFont typeface="Wingdings" panose="05000000000000000000" pitchFamily="2" charset="2"/>
              <a:buChar char="ü"/>
            </a:pPr>
            <a:r>
              <a:rPr lang="fr-CH" sz="2000" dirty="0">
                <a:latin typeface="Gotham Book" pitchFamily="50" charset="0"/>
                <a:cs typeface="Gotham Book" pitchFamily="50" charset="0"/>
              </a:rPr>
              <a:t>Femmes allophones et/ou immigrantes</a:t>
            </a:r>
          </a:p>
          <a:p>
            <a:pPr>
              <a:buFont typeface="Wingdings" panose="05000000000000000000" pitchFamily="2" charset="2"/>
              <a:buChar char="ü"/>
            </a:pPr>
            <a:r>
              <a:rPr lang="fr-CH" sz="2000" dirty="0">
                <a:latin typeface="Gotham Book" pitchFamily="50" charset="0"/>
                <a:cs typeface="Gotham Book" pitchFamily="50" charset="0"/>
              </a:rPr>
              <a:t>Niveaux de formation variés</a:t>
            </a:r>
          </a:p>
          <a:p>
            <a:pPr>
              <a:buFont typeface="Wingdings" panose="05000000000000000000" pitchFamily="2" charset="2"/>
              <a:buChar char="ü"/>
            </a:pPr>
            <a:r>
              <a:rPr lang="fr-CH" sz="2000" dirty="0">
                <a:latin typeface="Gotham Book" pitchFamily="50" charset="0"/>
                <a:cs typeface="Gotham Book" pitchFamily="50" charset="0"/>
              </a:rPr>
              <a:t>Traduction des documents d’information/ consentement</a:t>
            </a:r>
          </a:p>
          <a:p>
            <a:pPr>
              <a:buFont typeface="Wingdings" panose="05000000000000000000" pitchFamily="2" charset="2"/>
              <a:buChar char="ü"/>
            </a:pPr>
            <a:r>
              <a:rPr lang="fr-CH" sz="2000" dirty="0">
                <a:solidFill>
                  <a:srgbClr val="00B0F0"/>
                </a:solidFill>
                <a:latin typeface="Gotham Book" pitchFamily="50" charset="0"/>
                <a:cs typeface="Gotham Book" pitchFamily="50" charset="0"/>
              </a:rPr>
              <a:t>Anglais</a:t>
            </a:r>
            <a:r>
              <a:rPr lang="fr-CH" sz="2000" dirty="0">
                <a:latin typeface="Gotham Book" pitchFamily="50" charset="0"/>
                <a:cs typeface="Gotham Book" pitchFamily="50" charset="0"/>
              </a:rPr>
              <a:t>, albanais, arabe, espagnol, farsi, portugais, tigrigna</a:t>
            </a:r>
          </a:p>
          <a:p>
            <a:pPr>
              <a:buFont typeface="Wingdings" panose="05000000000000000000" pitchFamily="2" charset="2"/>
              <a:buChar char="ü"/>
            </a:pPr>
            <a:r>
              <a:rPr lang="fr-CH" sz="2000" dirty="0">
                <a:latin typeface="Gotham Book" pitchFamily="50" charset="0"/>
                <a:cs typeface="Gotham Book" pitchFamily="50" charset="0"/>
              </a:rPr>
              <a:t>Sélection langues </a:t>
            </a:r>
            <a:r>
              <a:rPr lang="fr-CH" sz="2000" dirty="0">
                <a:latin typeface="Gotham Book" pitchFamily="50" charset="0"/>
                <a:cs typeface="Gotham Book" pitchFamily="50" charset="0"/>
                <a:sym typeface="Wingdings" panose="05000000000000000000" pitchFamily="2" charset="2"/>
              </a:rPr>
              <a:t></a:t>
            </a:r>
            <a:r>
              <a:rPr lang="fr-CH" sz="2000" dirty="0">
                <a:latin typeface="Gotham Book" pitchFamily="50" charset="0"/>
                <a:cs typeface="Gotham Book" pitchFamily="50" charset="0"/>
              </a:rPr>
              <a:t> fréquentation des associations partenaires</a:t>
            </a:r>
          </a:p>
          <a:p>
            <a:pPr>
              <a:buFont typeface="Wingdings" panose="05000000000000000000" pitchFamily="2" charset="2"/>
              <a:buChar char="ü"/>
            </a:pPr>
            <a:r>
              <a:rPr lang="fr-CH" sz="2000" dirty="0">
                <a:latin typeface="Gotham Book" pitchFamily="50" charset="0"/>
                <a:cs typeface="Gotham Book" pitchFamily="50" charset="0"/>
              </a:rPr>
              <a:t>Consentement oral avec témoin si souhaité (OK CCER) </a:t>
            </a:r>
          </a:p>
          <a:p>
            <a:pPr>
              <a:buFont typeface="Wingdings" panose="05000000000000000000" pitchFamily="2" charset="2"/>
              <a:buChar char="ü"/>
            </a:pPr>
            <a:r>
              <a:rPr lang="fr-CH" sz="2000" dirty="0">
                <a:latin typeface="Gotham Book" pitchFamily="50" charset="0"/>
                <a:cs typeface="Gotham Book" pitchFamily="50" charset="0"/>
              </a:rPr>
              <a:t>Entretiens avec &amp; sans interprètes</a:t>
            </a:r>
          </a:p>
          <a:p>
            <a:pPr>
              <a:buFont typeface="Wingdings" panose="05000000000000000000" pitchFamily="2" charset="2"/>
              <a:buChar char="ü"/>
            </a:pPr>
            <a:r>
              <a:rPr lang="fr-CH" sz="2000" dirty="0">
                <a:latin typeface="Gotham Book" pitchFamily="50" charset="0"/>
                <a:cs typeface="Gotham Book" pitchFamily="50" charset="0"/>
                <a:sym typeface="Wingdings" panose="05000000000000000000" pitchFamily="2" charset="2"/>
              </a:rPr>
              <a:t>Surcoût </a:t>
            </a:r>
            <a:r>
              <a:rPr lang="fr-CH" sz="2000" dirty="0">
                <a:solidFill>
                  <a:srgbClr val="00B0F0"/>
                </a:solidFill>
                <a:latin typeface="Gotham Book" pitchFamily="50" charset="0"/>
                <a:cs typeface="Gotham Book" pitchFamily="50" charset="0"/>
                <a:sym typeface="Wingdings" panose="05000000000000000000" pitchFamily="2" charset="2"/>
              </a:rPr>
              <a:t>modeste</a:t>
            </a:r>
            <a:endParaRPr lang="fr-CH" sz="900" dirty="0">
              <a:solidFill>
                <a:srgbClr val="00B0F0"/>
              </a:solidFill>
              <a:latin typeface="Gotham Book" pitchFamily="50" charset="0"/>
              <a:cs typeface="Gotham Book" pitchFamily="50" charset="0"/>
              <a:sym typeface="Wingdings" panose="05000000000000000000" pitchFamily="2" charset="2"/>
            </a:endParaRPr>
          </a:p>
          <a:p>
            <a:endParaRPr lang="fr-CH" sz="900" dirty="0">
              <a:latin typeface="Gotham Book" pitchFamily="50" charset="0"/>
              <a:cs typeface="Gotham Book" pitchFamily="50" charset="0"/>
            </a:endParaRPr>
          </a:p>
        </p:txBody>
      </p:sp>
      <p:sp>
        <p:nvSpPr>
          <p:cNvPr id="4" name="Espace réservé du pied de page 3"/>
          <p:cNvSpPr>
            <a:spLocks noGrp="1"/>
          </p:cNvSpPr>
          <p:nvPr>
            <p:ph type="ftr" sz="quarter" idx="11"/>
          </p:nvPr>
        </p:nvSpPr>
        <p:spPr>
          <a:xfrm>
            <a:off x="4038600" y="6356350"/>
            <a:ext cx="4114800" cy="365125"/>
          </a:xfrm>
        </p:spPr>
        <p:txBody>
          <a:bodyPr>
            <a:normAutofit/>
          </a:bodyPr>
          <a:lstStyle/>
          <a:p>
            <a:pPr>
              <a:spcAft>
                <a:spcPts val="600"/>
              </a:spcAft>
            </a:pPr>
            <a:r>
              <a:rPr lang="en-US" dirty="0">
                <a:solidFill>
                  <a:schemeClr val="tx1">
                    <a:lumMod val="75000"/>
                    <a:lumOff val="25000"/>
                  </a:schemeClr>
                </a:solidFill>
              </a:rPr>
              <a:t>9</a:t>
            </a:r>
          </a:p>
        </p:txBody>
      </p:sp>
    </p:spTree>
    <p:extLst>
      <p:ext uri="{BB962C8B-B14F-4D97-AF65-F5344CB8AC3E}">
        <p14:creationId xmlns:p14="http://schemas.microsoft.com/office/powerpoint/2010/main" val="304128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4952" y="182563"/>
            <a:ext cx="10991193" cy="1325563"/>
          </a:xfrm>
        </p:spPr>
        <p:txBody>
          <a:bodyPr>
            <a:normAutofit/>
          </a:bodyPr>
          <a:lstStyle/>
          <a:p>
            <a:r>
              <a:rPr lang="fr-CH" sz="3200" dirty="0">
                <a:latin typeface="Gotham Book" pitchFamily="50" charset="0"/>
                <a:cs typeface="Gotham Book" pitchFamily="50" charset="0"/>
              </a:rPr>
              <a:t>Disparités de pratiques &amp; capabilités</a:t>
            </a:r>
          </a:p>
        </p:txBody>
      </p:sp>
      <p:sp>
        <p:nvSpPr>
          <p:cNvPr id="3" name="Espace réservé du contenu 2"/>
          <p:cNvSpPr>
            <a:spLocks noGrp="1"/>
          </p:cNvSpPr>
          <p:nvPr>
            <p:ph idx="1"/>
          </p:nvPr>
        </p:nvSpPr>
        <p:spPr>
          <a:xfrm>
            <a:off x="662151" y="1689101"/>
            <a:ext cx="10673255" cy="4486274"/>
          </a:xfrm>
        </p:spPr>
        <p:txBody>
          <a:bodyPr>
            <a:normAutofit/>
          </a:bodyPr>
          <a:lstStyle/>
          <a:p>
            <a:pPr eaLnBrk="0" fontAlgn="base" hangingPunct="0">
              <a:lnSpc>
                <a:spcPct val="100000"/>
              </a:lnSpc>
              <a:spcBef>
                <a:spcPts val="600"/>
              </a:spcBef>
              <a:spcAft>
                <a:spcPts val="600"/>
              </a:spcAft>
            </a:pPr>
            <a:r>
              <a:rPr lang="fr-FR" altLang="zh-CN" dirty="0">
                <a:latin typeface="Calibri" panose="020F0502020204030204" pitchFamily="34" charset="0"/>
                <a:cs typeface="Calibri" panose="020F0502020204030204" pitchFamily="34" charset="0"/>
              </a:rPr>
              <a:t>Des femmes rencontrées avec des pratiques &amp; capabilités variées</a:t>
            </a:r>
          </a:p>
          <a:p>
            <a:pPr eaLnBrk="0" fontAlgn="base" hangingPunct="0">
              <a:lnSpc>
                <a:spcPct val="100000"/>
              </a:lnSpc>
              <a:spcBef>
                <a:spcPts val="600"/>
              </a:spcBef>
              <a:spcAft>
                <a:spcPts val="600"/>
              </a:spcAft>
            </a:pPr>
            <a:r>
              <a:rPr kumimoji="0" lang="fr-FR" altLang="zh-CN" b="0" u="none" strike="noStrike" cap="none" normalizeH="0" baseline="0" dirty="0">
                <a:ln>
                  <a:noFill/>
                </a:ln>
                <a:solidFill>
                  <a:schemeClr val="tx1"/>
                </a:solidFill>
                <a:effectLst/>
                <a:latin typeface="Calibri" panose="020F0502020204030204" pitchFamily="34" charset="0"/>
                <a:cs typeface="Calibri" panose="020F0502020204030204" pitchFamily="34" charset="0"/>
              </a:rPr>
              <a:t>Pluralité</a:t>
            </a:r>
            <a:r>
              <a:rPr lang="fr-FR" altLang="zh-CN" dirty="0">
                <a:latin typeface="Calibri" panose="020F0502020204030204" pitchFamily="34" charset="0"/>
                <a:cs typeface="Calibri" panose="020F0502020204030204" pitchFamily="34" charset="0"/>
              </a:rPr>
              <a:t> de possibilités lorsque plurilingues</a:t>
            </a:r>
          </a:p>
          <a:p>
            <a:pPr eaLnBrk="0" fontAlgn="base" hangingPunct="0">
              <a:lnSpc>
                <a:spcPct val="100000"/>
              </a:lnSpc>
              <a:spcBef>
                <a:spcPts val="600"/>
              </a:spcBef>
              <a:spcAft>
                <a:spcPts val="600"/>
              </a:spcAft>
            </a:pPr>
            <a:r>
              <a:rPr kumimoji="0" lang="fr-FR" altLang="zh-CN" b="0" u="none" strike="noStrike" cap="none" normalizeH="0" baseline="0" dirty="0">
                <a:ln>
                  <a:noFill/>
                </a:ln>
                <a:solidFill>
                  <a:srgbClr val="00B0F0"/>
                </a:solidFill>
                <a:effectLst/>
                <a:latin typeface="Calibri" panose="020F0502020204030204" pitchFamily="34" charset="0"/>
                <a:cs typeface="Calibri" panose="020F0502020204030204" pitchFamily="34" charset="0"/>
              </a:rPr>
              <a:t>Importance de l’anglais mais pas seulement</a:t>
            </a:r>
            <a:endParaRPr lang="fr-FR" altLang="zh-CN" dirty="0">
              <a:solidFill>
                <a:srgbClr val="00B0F0"/>
              </a:solidFill>
              <a:latin typeface="Calibri" panose="020F0502020204030204" pitchFamily="34" charset="0"/>
              <a:cs typeface="Calibri" panose="020F0502020204030204" pitchFamily="34" charset="0"/>
            </a:endParaRPr>
          </a:p>
          <a:p>
            <a:pPr eaLnBrk="0" fontAlgn="base" hangingPunct="0">
              <a:lnSpc>
                <a:spcPct val="100000"/>
              </a:lnSpc>
              <a:spcBef>
                <a:spcPts val="600"/>
              </a:spcBef>
              <a:spcAft>
                <a:spcPts val="600"/>
              </a:spcAft>
            </a:pPr>
            <a:r>
              <a:rPr kumimoji="0" lang="fr-FR" altLang="zh-CN" b="0" u="none" strike="noStrike" cap="none" normalizeH="0" baseline="0" dirty="0">
                <a:ln>
                  <a:noFill/>
                </a:ln>
                <a:solidFill>
                  <a:schemeClr val="tx1"/>
                </a:solidFill>
                <a:effectLst/>
                <a:latin typeface="Calibri" panose="020F0502020204030204" pitchFamily="34" charset="0"/>
                <a:cs typeface="Calibri" panose="020F0502020204030204" pitchFamily="34" charset="0"/>
              </a:rPr>
              <a:t>Stratégies varient en fonction de l’expérience</a:t>
            </a:r>
            <a:r>
              <a:rPr lang="fr-FR" altLang="zh-CN" dirty="0">
                <a:latin typeface="Calibri" panose="020F0502020204030204" pitchFamily="34" charset="0"/>
                <a:cs typeface="Calibri" panose="020F0502020204030204" pitchFamily="34" charset="0"/>
              </a:rPr>
              <a:t> souhaitée</a:t>
            </a:r>
          </a:p>
          <a:p>
            <a:pPr eaLnBrk="0" fontAlgn="base" hangingPunct="0">
              <a:lnSpc>
                <a:spcPct val="100000"/>
              </a:lnSpc>
              <a:spcBef>
                <a:spcPts val="600"/>
              </a:spcBef>
              <a:spcAft>
                <a:spcPts val="600"/>
              </a:spcAft>
            </a:pPr>
            <a:r>
              <a:rPr lang="fr-FR" altLang="zh-CN" dirty="0">
                <a:solidFill>
                  <a:srgbClr val="00B0F0"/>
                </a:solidFill>
                <a:latin typeface="Calibri" panose="020F0502020204030204" pitchFamily="34" charset="0"/>
                <a:cs typeface="Calibri" panose="020F0502020204030204" pitchFamily="34" charset="0"/>
              </a:rPr>
              <a:t>Si </a:t>
            </a:r>
            <a:r>
              <a:rPr kumimoji="0" lang="fr-FR" altLang="zh-CN" b="0" u="none" strike="noStrike" cap="none" normalizeH="0" baseline="0" dirty="0">
                <a:ln>
                  <a:noFill/>
                </a:ln>
                <a:solidFill>
                  <a:srgbClr val="00B0F0"/>
                </a:solidFill>
                <a:effectLst/>
                <a:latin typeface="Calibri" panose="020F0502020204030204" pitchFamily="34" charset="0"/>
                <a:cs typeface="Calibri" panose="020F0502020204030204" pitchFamily="34" charset="0"/>
              </a:rPr>
              <a:t>anglais: possibilité de recherche d’information EBM</a:t>
            </a:r>
          </a:p>
        </p:txBody>
      </p:sp>
      <p:pic>
        <p:nvPicPr>
          <p:cNvPr id="7" name="Image 6" descr="Une image contenant personne&#10;&#10;Description générée automatiquement">
            <a:extLst>
              <a:ext uri="{FF2B5EF4-FFF2-40B4-BE49-F238E27FC236}">
                <a16:creationId xmlns:a16="http://schemas.microsoft.com/office/drawing/2014/main" id="{305797FC-B452-4FF2-B1F6-32D0EF17729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3"/>
          <a:stretch/>
        </p:blipFill>
        <p:spPr>
          <a:xfrm>
            <a:off x="9364717" y="4450351"/>
            <a:ext cx="2792358" cy="2225086"/>
          </a:xfrm>
          <a:custGeom>
            <a:avLst/>
            <a:gdLst/>
            <a:ahLst/>
            <a:cxnLst/>
            <a:rect l="l" t="t" r="r" b="b"/>
            <a:pathLst>
              <a:path w="4488714" h="3576825">
                <a:moveTo>
                  <a:pt x="713492" y="15"/>
                </a:moveTo>
                <a:cubicBezTo>
                  <a:pt x="723739" y="278"/>
                  <a:pt x="734339" y="3967"/>
                  <a:pt x="743942" y="5139"/>
                </a:cubicBezTo>
                <a:cubicBezTo>
                  <a:pt x="955929" y="31374"/>
                  <a:pt x="1167914" y="59717"/>
                  <a:pt x="1380134" y="84780"/>
                </a:cubicBezTo>
                <a:cubicBezTo>
                  <a:pt x="1578535" y="108204"/>
                  <a:pt x="1778340" y="113591"/>
                  <a:pt x="1977677" y="125771"/>
                </a:cubicBezTo>
                <a:cubicBezTo>
                  <a:pt x="2218942" y="140529"/>
                  <a:pt x="2459740" y="161377"/>
                  <a:pt x="2699600" y="194169"/>
                </a:cubicBezTo>
                <a:cubicBezTo>
                  <a:pt x="2866144" y="217126"/>
                  <a:pt x="3034328" y="233053"/>
                  <a:pt x="3203214" y="214783"/>
                </a:cubicBezTo>
                <a:cubicBezTo>
                  <a:pt x="3211646" y="213845"/>
                  <a:pt x="3221250" y="210801"/>
                  <a:pt x="3228277" y="213845"/>
                </a:cubicBezTo>
                <a:cubicBezTo>
                  <a:pt x="3310262" y="248045"/>
                  <a:pt x="3399740" y="223449"/>
                  <a:pt x="3484768" y="244999"/>
                </a:cubicBezTo>
                <a:cubicBezTo>
                  <a:pt x="3462984" y="328154"/>
                  <a:pt x="3369523" y="321361"/>
                  <a:pt x="3316820" y="378984"/>
                </a:cubicBezTo>
                <a:cubicBezTo>
                  <a:pt x="3402785" y="401939"/>
                  <a:pt x="3480084" y="425129"/>
                  <a:pt x="3558554" y="442462"/>
                </a:cubicBezTo>
                <a:cubicBezTo>
                  <a:pt x="3641709" y="460733"/>
                  <a:pt x="3712214" y="510158"/>
                  <a:pt x="3793494" y="532176"/>
                </a:cubicBezTo>
                <a:cubicBezTo>
                  <a:pt x="3810829" y="536861"/>
                  <a:pt x="3831676" y="553257"/>
                  <a:pt x="3837766" y="569186"/>
                </a:cubicBezTo>
                <a:cubicBezTo>
                  <a:pt x="3857442" y="620719"/>
                  <a:pt x="4250260" y="765244"/>
                  <a:pt x="4203881" y="811154"/>
                </a:cubicBezTo>
                <a:cubicBezTo>
                  <a:pt x="4184673" y="830128"/>
                  <a:pt x="4159844" y="843714"/>
                  <a:pt x="4133843" y="862453"/>
                </a:cubicBezTo>
                <a:cubicBezTo>
                  <a:pt x="4172962" y="897823"/>
                  <a:pt x="4216998" y="913283"/>
                  <a:pt x="4263846" y="923823"/>
                </a:cubicBezTo>
                <a:cubicBezTo>
                  <a:pt x="4277901" y="927103"/>
                  <a:pt x="4291721" y="933661"/>
                  <a:pt x="4293126" y="949590"/>
                </a:cubicBezTo>
                <a:cubicBezTo>
                  <a:pt x="4294531" y="966220"/>
                  <a:pt x="4280242" y="972778"/>
                  <a:pt x="4268297" y="980509"/>
                </a:cubicBezTo>
                <a:cubicBezTo>
                  <a:pt x="4251666" y="991283"/>
                  <a:pt x="4235503" y="1000654"/>
                  <a:pt x="4214422" y="1002059"/>
                </a:cubicBezTo>
                <a:cubicBezTo>
                  <a:pt x="4179754" y="1004167"/>
                  <a:pt x="4163124" y="1034149"/>
                  <a:pt x="4142980" y="1056636"/>
                </a:cubicBezTo>
                <a:cubicBezTo>
                  <a:pt x="4131736" y="1069286"/>
                  <a:pt x="4126114" y="1094817"/>
                  <a:pt x="4145790" y="1099268"/>
                </a:cubicBezTo>
                <a:cubicBezTo>
                  <a:pt x="4193106" y="1110043"/>
                  <a:pt x="4189358" y="1141197"/>
                  <a:pt x="4188188" y="1176567"/>
                </a:cubicBezTo>
                <a:cubicBezTo>
                  <a:pt x="4186548" y="1220370"/>
                  <a:pt x="4158673" y="1240514"/>
                  <a:pt x="4124474" y="1257380"/>
                </a:cubicBezTo>
                <a:cubicBezTo>
                  <a:pt x="4112762" y="1263235"/>
                  <a:pt x="4096132" y="1263000"/>
                  <a:pt x="4091680" y="1281271"/>
                </a:cubicBezTo>
                <a:cubicBezTo>
                  <a:pt x="4110888" y="1298606"/>
                  <a:pt x="4134312" y="1284551"/>
                  <a:pt x="4154926" y="1289469"/>
                </a:cubicBezTo>
                <a:cubicBezTo>
                  <a:pt x="4172025" y="1293452"/>
                  <a:pt x="4200368" y="1291344"/>
                  <a:pt x="4176944" y="1323200"/>
                </a:cubicBezTo>
                <a:cubicBezTo>
                  <a:pt x="4170150" y="1332335"/>
                  <a:pt x="4178114" y="1339363"/>
                  <a:pt x="4186782" y="1340066"/>
                </a:cubicBezTo>
                <a:cubicBezTo>
                  <a:pt x="4256117" y="1347327"/>
                  <a:pt x="4224260" y="1411743"/>
                  <a:pt x="4246513" y="1445708"/>
                </a:cubicBezTo>
                <a:cubicBezTo>
                  <a:pt x="4252602" y="1455076"/>
                  <a:pt x="4246044" y="1471239"/>
                  <a:pt x="4236440" y="1475221"/>
                </a:cubicBezTo>
                <a:cubicBezTo>
                  <a:pt x="4175069" y="1501456"/>
                  <a:pt x="4166637" y="1563998"/>
                  <a:pt x="4136888" y="1617873"/>
                </a:cubicBezTo>
                <a:cubicBezTo>
                  <a:pt x="4169214" y="1639188"/>
                  <a:pt x="4207863" y="1643873"/>
                  <a:pt x="4242764" y="1657693"/>
                </a:cubicBezTo>
                <a:cubicBezTo>
                  <a:pt x="4279072" y="1672216"/>
                  <a:pt x="4279072" y="1682991"/>
                  <a:pt x="4249089" y="1725153"/>
                </a:cubicBezTo>
                <a:cubicBezTo>
                  <a:pt x="4327090" y="1734290"/>
                  <a:pt x="4327090" y="1734290"/>
                  <a:pt x="4302964" y="1800579"/>
                </a:cubicBezTo>
                <a:cubicBezTo>
                  <a:pt x="4368318" y="1806669"/>
                  <a:pt x="4411417" y="1838057"/>
                  <a:pt x="4421488" y="1906689"/>
                </a:cubicBezTo>
                <a:cubicBezTo>
                  <a:pt x="4426408" y="1939951"/>
                  <a:pt x="4455922" y="1955644"/>
                  <a:pt x="4488714" y="1977897"/>
                </a:cubicBezTo>
                <a:cubicBezTo>
                  <a:pt x="4447958" y="1999448"/>
                  <a:pt x="4420318" y="2044421"/>
                  <a:pt x="4372767" y="1996870"/>
                </a:cubicBezTo>
                <a:cubicBezTo>
                  <a:pt x="4355434" y="1979537"/>
                  <a:pt x="4357072" y="2001555"/>
                  <a:pt x="4354731" y="2007880"/>
                </a:cubicBezTo>
                <a:cubicBezTo>
                  <a:pt x="4349110" y="2023339"/>
                  <a:pt x="4360820" y="2033646"/>
                  <a:pt x="4368551" y="2045357"/>
                </a:cubicBezTo>
                <a:cubicBezTo>
                  <a:pt x="4376046" y="2057070"/>
                  <a:pt x="4384948" y="2069484"/>
                  <a:pt x="4387056" y="2082603"/>
                </a:cubicBezTo>
                <a:cubicBezTo>
                  <a:pt x="4388460" y="2091738"/>
                  <a:pt x="4381668" y="2105088"/>
                  <a:pt x="4374173" y="2111882"/>
                </a:cubicBezTo>
                <a:cubicBezTo>
                  <a:pt x="4334820" y="2147720"/>
                  <a:pt x="4358244" y="2228299"/>
                  <a:pt x="4283756" y="2238606"/>
                </a:cubicBezTo>
                <a:cubicBezTo>
                  <a:pt x="4250260" y="2243289"/>
                  <a:pt x="4234098" y="2272804"/>
                  <a:pt x="4209503" y="2288966"/>
                </a:cubicBezTo>
                <a:cubicBezTo>
                  <a:pt x="4124006" y="2345418"/>
                  <a:pt x="4066851" y="2418032"/>
                  <a:pt x="4040383" y="2517817"/>
                </a:cubicBezTo>
                <a:cubicBezTo>
                  <a:pt x="4033122" y="2545457"/>
                  <a:pt x="4005246" y="2567711"/>
                  <a:pt x="3987210" y="2592071"/>
                </a:cubicBezTo>
                <a:cubicBezTo>
                  <a:pt x="3995878" y="2609873"/>
                  <a:pt x="4043193" y="2571458"/>
                  <a:pt x="4026563" y="2618305"/>
                </a:cubicBezTo>
                <a:cubicBezTo>
                  <a:pt x="4013914" y="2653442"/>
                  <a:pt x="3981588" y="2675226"/>
                  <a:pt x="3951137" y="2696074"/>
                </a:cubicBezTo>
                <a:cubicBezTo>
                  <a:pt x="3916470" y="2719731"/>
                  <a:pt x="3878055" y="2738704"/>
                  <a:pt x="3862360" y="2782506"/>
                </a:cubicBezTo>
                <a:cubicBezTo>
                  <a:pt x="3859081" y="2791877"/>
                  <a:pt x="3848540" y="2801714"/>
                  <a:pt x="3839172" y="2805463"/>
                </a:cubicBezTo>
                <a:cubicBezTo>
                  <a:pt x="3350549" y="3576343"/>
                  <a:pt x="2147734" y="3581495"/>
                  <a:pt x="2009066" y="3576107"/>
                </a:cubicBezTo>
                <a:cubicBezTo>
                  <a:pt x="1841116" y="3569315"/>
                  <a:pt x="1682302" y="3521764"/>
                  <a:pt x="1526534" y="3462502"/>
                </a:cubicBezTo>
                <a:cubicBezTo>
                  <a:pt x="1460712" y="3437439"/>
                  <a:pt x="1399577" y="3401835"/>
                  <a:pt x="1335628" y="3374195"/>
                </a:cubicBezTo>
                <a:cubicBezTo>
                  <a:pt x="1247321" y="3336013"/>
                  <a:pt x="1179158" y="3263165"/>
                  <a:pt x="1091084" y="3232479"/>
                </a:cubicBezTo>
                <a:cubicBezTo>
                  <a:pt x="1000434" y="3200857"/>
                  <a:pt x="922901" y="3143000"/>
                  <a:pt x="829673" y="3118405"/>
                </a:cubicBezTo>
                <a:cubicBezTo>
                  <a:pt x="780484" y="3105288"/>
                  <a:pt x="732933" y="3081631"/>
                  <a:pt x="740662" y="3013935"/>
                </a:cubicBezTo>
                <a:cubicBezTo>
                  <a:pt x="742771" y="2994727"/>
                  <a:pt x="729888" y="2979034"/>
                  <a:pt x="709509" y="2984656"/>
                </a:cubicBezTo>
                <a:cubicBezTo>
                  <a:pt x="670626" y="2995196"/>
                  <a:pt x="653058" y="2967321"/>
                  <a:pt x="631507" y="2946474"/>
                </a:cubicBezTo>
                <a:cubicBezTo>
                  <a:pt x="593093" y="2909465"/>
                  <a:pt x="556552" y="2870113"/>
                  <a:pt x="495415" y="2864022"/>
                </a:cubicBezTo>
                <a:cubicBezTo>
                  <a:pt x="507126" y="2834976"/>
                  <a:pt x="527037" y="2839193"/>
                  <a:pt x="545308" y="2845283"/>
                </a:cubicBezTo>
                <a:cubicBezTo>
                  <a:pt x="593327" y="2861212"/>
                  <a:pt x="640877" y="2879248"/>
                  <a:pt x="688896" y="2895176"/>
                </a:cubicBezTo>
                <a:cubicBezTo>
                  <a:pt x="720284" y="2905483"/>
                  <a:pt x="751438" y="2920006"/>
                  <a:pt x="793367" y="2908527"/>
                </a:cubicBezTo>
                <a:cubicBezTo>
                  <a:pt x="757294" y="2849968"/>
                  <a:pt x="695923" y="2839427"/>
                  <a:pt x="646265" y="2821391"/>
                </a:cubicBezTo>
                <a:cubicBezTo>
                  <a:pt x="584192" y="2798670"/>
                  <a:pt x="547651" y="2755803"/>
                  <a:pt x="503847" y="2708019"/>
                </a:cubicBezTo>
                <a:cubicBezTo>
                  <a:pt x="549524" y="2696541"/>
                  <a:pt x="577867" y="2731678"/>
                  <a:pt x="613705" y="2729803"/>
                </a:cubicBezTo>
                <a:cubicBezTo>
                  <a:pt x="615580" y="2723714"/>
                  <a:pt x="618859" y="2714813"/>
                  <a:pt x="618390" y="2714577"/>
                </a:cubicBezTo>
                <a:cubicBezTo>
                  <a:pt x="559831" y="2688343"/>
                  <a:pt x="532425" y="2639153"/>
                  <a:pt x="523289" y="2579656"/>
                </a:cubicBezTo>
                <a:cubicBezTo>
                  <a:pt x="518605" y="2548972"/>
                  <a:pt x="497289" y="2539368"/>
                  <a:pt x="476207" y="2525313"/>
                </a:cubicBezTo>
                <a:cubicBezTo>
                  <a:pt x="402656" y="2475421"/>
                  <a:pt x="324889" y="2430213"/>
                  <a:pt x="264455" y="2361581"/>
                </a:cubicBezTo>
                <a:cubicBezTo>
                  <a:pt x="334259" y="2370716"/>
                  <a:pt x="390242" y="2415455"/>
                  <a:pt x="465433" y="2434663"/>
                </a:cubicBezTo>
                <a:cubicBezTo>
                  <a:pt x="405702" y="2359238"/>
                  <a:pt x="328402" y="2321058"/>
                  <a:pt x="257897" y="2275380"/>
                </a:cubicBezTo>
                <a:cubicBezTo>
                  <a:pt x="225806" y="2254533"/>
                  <a:pt x="196059" y="2227830"/>
                  <a:pt x="157174" y="2216586"/>
                </a:cubicBezTo>
                <a:cubicBezTo>
                  <a:pt x="143354" y="2212604"/>
                  <a:pt x="120633" y="2204172"/>
                  <a:pt x="131643" y="2181919"/>
                </a:cubicBezTo>
                <a:cubicBezTo>
                  <a:pt x="141011" y="2163415"/>
                  <a:pt x="159516" y="2169035"/>
                  <a:pt x="176382" y="2174423"/>
                </a:cubicBezTo>
                <a:cubicBezTo>
                  <a:pt x="216905" y="2187776"/>
                  <a:pt x="258834" y="2188009"/>
                  <a:pt x="313646" y="2187776"/>
                </a:cubicBezTo>
                <a:cubicBezTo>
                  <a:pt x="267735" y="2126639"/>
                  <a:pt x="183643" y="2144910"/>
                  <a:pt x="144292" y="2080728"/>
                </a:cubicBezTo>
                <a:cubicBezTo>
                  <a:pt x="193481" y="2069484"/>
                  <a:pt x="231428" y="2092674"/>
                  <a:pt x="271249" y="2097124"/>
                </a:cubicBezTo>
                <a:cubicBezTo>
                  <a:pt x="307321" y="2101106"/>
                  <a:pt x="316222" y="2090332"/>
                  <a:pt x="307790" y="2054961"/>
                </a:cubicBezTo>
                <a:cubicBezTo>
                  <a:pt x="294673" y="1999915"/>
                  <a:pt x="314349" y="1971806"/>
                  <a:pt x="366818" y="1986798"/>
                </a:cubicBezTo>
                <a:cubicBezTo>
                  <a:pt x="415539" y="2000852"/>
                  <a:pt x="420692" y="1980240"/>
                  <a:pt x="407575" y="1948852"/>
                </a:cubicBezTo>
                <a:cubicBezTo>
                  <a:pt x="388836" y="1903176"/>
                  <a:pt x="410151" y="1867805"/>
                  <a:pt x="424674" y="1829390"/>
                </a:cubicBezTo>
                <a:cubicBezTo>
                  <a:pt x="446928" y="1770831"/>
                  <a:pt x="437558" y="1742253"/>
                  <a:pt x="389539" y="1698685"/>
                </a:cubicBezTo>
                <a:cubicBezTo>
                  <a:pt x="362602" y="1674323"/>
                  <a:pt x="333557" y="1653711"/>
                  <a:pt x="294438" y="1632630"/>
                </a:cubicBezTo>
                <a:cubicBezTo>
                  <a:pt x="384620" y="1621152"/>
                  <a:pt x="289988" y="1582503"/>
                  <a:pt x="321844" y="1558376"/>
                </a:cubicBezTo>
                <a:cubicBezTo>
                  <a:pt x="385557" y="1548538"/>
                  <a:pt x="437558" y="1625368"/>
                  <a:pt x="524227" y="1603350"/>
                </a:cubicBezTo>
                <a:cubicBezTo>
                  <a:pt x="417179" y="1536825"/>
                  <a:pt x="298889" y="1515041"/>
                  <a:pt x="221356" y="1426500"/>
                </a:cubicBezTo>
                <a:cubicBezTo>
                  <a:pt x="239158" y="1406355"/>
                  <a:pt x="256960" y="1425094"/>
                  <a:pt x="272186" y="1417599"/>
                </a:cubicBezTo>
                <a:cubicBezTo>
                  <a:pt x="271717" y="1412914"/>
                  <a:pt x="272889" y="1405886"/>
                  <a:pt x="270077" y="1403779"/>
                </a:cubicBezTo>
                <a:cubicBezTo>
                  <a:pt x="212221" y="1355525"/>
                  <a:pt x="211283" y="1354355"/>
                  <a:pt x="273356" y="1318749"/>
                </a:cubicBezTo>
                <a:cubicBezTo>
                  <a:pt x="295141" y="1306335"/>
                  <a:pt x="293267" y="1295325"/>
                  <a:pt x="281790" y="1279632"/>
                </a:cubicBezTo>
                <a:cubicBezTo>
                  <a:pt x="273590" y="1268622"/>
                  <a:pt x="263753" y="1258784"/>
                  <a:pt x="268438" y="1234657"/>
                </a:cubicBezTo>
                <a:cubicBezTo>
                  <a:pt x="302402" y="1265578"/>
                  <a:pt x="466603" y="1255505"/>
                  <a:pt x="495649" y="1252226"/>
                </a:cubicBezTo>
                <a:cubicBezTo>
                  <a:pt x="528208" y="1248713"/>
                  <a:pt x="560299" y="1233721"/>
                  <a:pt x="594497" y="1241919"/>
                </a:cubicBezTo>
                <a:cubicBezTo>
                  <a:pt x="621903" y="1248479"/>
                  <a:pt x="748860" y="1311957"/>
                  <a:pt x="766898" y="1239109"/>
                </a:cubicBezTo>
                <a:cubicBezTo>
                  <a:pt x="767835" y="1235595"/>
                  <a:pt x="819132" y="1243794"/>
                  <a:pt x="846773" y="1247776"/>
                </a:cubicBezTo>
                <a:cubicBezTo>
                  <a:pt x="871134" y="1251055"/>
                  <a:pt x="898540" y="1265578"/>
                  <a:pt x="914936" y="1236532"/>
                </a:cubicBezTo>
                <a:cubicBezTo>
                  <a:pt x="924540" y="1219433"/>
                  <a:pt x="884954" y="1186405"/>
                  <a:pt x="849584" y="1183594"/>
                </a:cubicBezTo>
                <a:cubicBezTo>
                  <a:pt x="818898" y="1181017"/>
                  <a:pt x="786807" y="1177269"/>
                  <a:pt x="757528" y="1184296"/>
                </a:cubicBezTo>
                <a:cubicBezTo>
                  <a:pt x="721456" y="1192730"/>
                  <a:pt x="702014" y="1179144"/>
                  <a:pt x="691941" y="1149864"/>
                </a:cubicBezTo>
                <a:cubicBezTo>
                  <a:pt x="680698" y="1117539"/>
                  <a:pt x="659147" y="1102547"/>
                  <a:pt x="629400" y="1087555"/>
                </a:cubicBezTo>
                <a:cubicBezTo>
                  <a:pt x="557253" y="1051250"/>
                  <a:pt x="487920" y="1009321"/>
                  <a:pt x="408747" y="988239"/>
                </a:cubicBezTo>
                <a:cubicBezTo>
                  <a:pt x="393052" y="984022"/>
                  <a:pt x="375719" y="978400"/>
                  <a:pt x="368458" y="950527"/>
                </a:cubicBezTo>
                <a:cubicBezTo>
                  <a:pt x="582786" y="992220"/>
                  <a:pt x="778141" y="1100908"/>
                  <a:pt x="999262" y="1094583"/>
                </a:cubicBezTo>
                <a:cubicBezTo>
                  <a:pt x="938829" y="1060149"/>
                  <a:pt x="868792" y="1058276"/>
                  <a:pt x="804376" y="1034149"/>
                </a:cubicBezTo>
                <a:cubicBezTo>
                  <a:pt x="850053" y="1016113"/>
                  <a:pt x="892918" y="1034852"/>
                  <a:pt x="936252" y="1045159"/>
                </a:cubicBezTo>
                <a:cubicBezTo>
                  <a:pt x="972559" y="1053591"/>
                  <a:pt x="1005353" y="1054997"/>
                  <a:pt x="1009335" y="1004636"/>
                </a:cubicBezTo>
                <a:cubicBezTo>
                  <a:pt x="1007929" y="1001356"/>
                  <a:pt x="1008163" y="997141"/>
                  <a:pt x="1008398" y="993158"/>
                </a:cubicBezTo>
                <a:cubicBezTo>
                  <a:pt x="996216" y="972311"/>
                  <a:pt x="977244" y="961536"/>
                  <a:pt x="954757" y="955445"/>
                </a:cubicBezTo>
                <a:cubicBezTo>
                  <a:pt x="941171" y="951697"/>
                  <a:pt x="923135" y="946075"/>
                  <a:pt x="923368" y="931085"/>
                </a:cubicBezTo>
                <a:cubicBezTo>
                  <a:pt x="924071" y="875570"/>
                  <a:pt x="880738" y="859407"/>
                  <a:pt x="837403" y="843245"/>
                </a:cubicBezTo>
                <a:cubicBezTo>
                  <a:pt x="861530" y="815605"/>
                  <a:pt x="880503" y="835983"/>
                  <a:pt x="898774" y="833876"/>
                </a:cubicBezTo>
                <a:cubicBezTo>
                  <a:pt x="910720" y="832470"/>
                  <a:pt x="921495" y="829894"/>
                  <a:pt x="921495" y="815605"/>
                </a:cubicBezTo>
                <a:cubicBezTo>
                  <a:pt x="921729" y="803658"/>
                  <a:pt x="916107" y="790072"/>
                  <a:pt x="904396" y="789839"/>
                </a:cubicBezTo>
                <a:cubicBezTo>
                  <a:pt x="831079" y="787730"/>
                  <a:pt x="790556" y="710900"/>
                  <a:pt x="714428" y="710666"/>
                </a:cubicBezTo>
                <a:cubicBezTo>
                  <a:pt x="668986" y="710666"/>
                  <a:pt x="738086" y="667332"/>
                  <a:pt x="699672" y="649295"/>
                </a:cubicBezTo>
                <a:cubicBezTo>
                  <a:pt x="691238" y="645313"/>
                  <a:pt x="721690" y="639224"/>
                  <a:pt x="735276" y="640160"/>
                </a:cubicBezTo>
                <a:cubicBezTo>
                  <a:pt x="748627" y="641097"/>
                  <a:pt x="760573" y="652574"/>
                  <a:pt x="776736" y="644376"/>
                </a:cubicBezTo>
                <a:cubicBezTo>
                  <a:pt x="785637" y="615097"/>
                  <a:pt x="762682" y="604322"/>
                  <a:pt x="743708" y="596123"/>
                </a:cubicBezTo>
                <a:cubicBezTo>
                  <a:pt x="699905" y="577150"/>
                  <a:pt x="657274" y="554195"/>
                  <a:pt x="609255" y="547401"/>
                </a:cubicBezTo>
                <a:cubicBezTo>
                  <a:pt x="592156" y="545059"/>
                  <a:pt x="633850" y="513671"/>
                  <a:pt x="642048" y="502662"/>
                </a:cubicBezTo>
                <a:cubicBezTo>
                  <a:pt x="448801" y="386949"/>
                  <a:pt x="216437" y="392804"/>
                  <a:pt x="0" y="299342"/>
                </a:cubicBezTo>
                <a:cubicBezTo>
                  <a:pt x="47785" y="281073"/>
                  <a:pt x="82921" y="294424"/>
                  <a:pt x="115480" y="297235"/>
                </a:cubicBezTo>
                <a:cubicBezTo>
                  <a:pt x="196760" y="304261"/>
                  <a:pt x="277105" y="318784"/>
                  <a:pt x="358151" y="327451"/>
                </a:cubicBezTo>
                <a:cubicBezTo>
                  <a:pt x="397971" y="331667"/>
                  <a:pt x="434981" y="347596"/>
                  <a:pt x="479486" y="322299"/>
                </a:cubicBezTo>
                <a:cubicBezTo>
                  <a:pt x="509235" y="305433"/>
                  <a:pt x="556786" y="323703"/>
                  <a:pt x="593327" y="338695"/>
                </a:cubicBezTo>
                <a:cubicBezTo>
                  <a:pt x="623543" y="351109"/>
                  <a:pt x="652355" y="354388"/>
                  <a:pt x="692410" y="338695"/>
                </a:cubicBezTo>
                <a:cubicBezTo>
                  <a:pt x="656103" y="329091"/>
                  <a:pt x="628228" y="320659"/>
                  <a:pt x="599651" y="314802"/>
                </a:cubicBezTo>
                <a:cubicBezTo>
                  <a:pt x="576930" y="310118"/>
                  <a:pt x="631040" y="291144"/>
                  <a:pt x="658679" y="293487"/>
                </a:cubicBezTo>
                <a:cubicBezTo>
                  <a:pt x="697329" y="296766"/>
                  <a:pt x="675545" y="284586"/>
                  <a:pt x="668986" y="267720"/>
                </a:cubicBezTo>
                <a:cubicBezTo>
                  <a:pt x="661959" y="249684"/>
                  <a:pt x="682806" y="244063"/>
                  <a:pt x="695923" y="247810"/>
                </a:cubicBezTo>
                <a:cubicBezTo>
                  <a:pt x="746284" y="262568"/>
                  <a:pt x="796411" y="236567"/>
                  <a:pt x="848413" y="257649"/>
                </a:cubicBezTo>
                <a:cubicBezTo>
                  <a:pt x="835295" y="205647"/>
                  <a:pt x="806952" y="182926"/>
                  <a:pt x="747690" y="175664"/>
                </a:cubicBezTo>
                <a:cubicBezTo>
                  <a:pt x="725437" y="172854"/>
                  <a:pt x="702248" y="177070"/>
                  <a:pt x="683040" y="162078"/>
                </a:cubicBezTo>
                <a:cubicBezTo>
                  <a:pt x="672030" y="153413"/>
                  <a:pt x="659616" y="143106"/>
                  <a:pt x="668283" y="127177"/>
                </a:cubicBezTo>
                <a:cubicBezTo>
                  <a:pt x="674373" y="115933"/>
                  <a:pt x="687491" y="115933"/>
                  <a:pt x="698266" y="119682"/>
                </a:cubicBezTo>
                <a:cubicBezTo>
                  <a:pt x="746519" y="136313"/>
                  <a:pt x="796880" y="142403"/>
                  <a:pt x="847241" y="148494"/>
                </a:cubicBezTo>
                <a:cubicBezTo>
                  <a:pt x="854972" y="149430"/>
                  <a:pt x="863637" y="152476"/>
                  <a:pt x="872305" y="137015"/>
                </a:cubicBezTo>
                <a:cubicBezTo>
                  <a:pt x="778141" y="111951"/>
                  <a:pt x="688662" y="76347"/>
                  <a:pt x="591921" y="62527"/>
                </a:cubicBezTo>
                <a:cubicBezTo>
                  <a:pt x="593327" y="55969"/>
                  <a:pt x="594732" y="49410"/>
                  <a:pt x="596138" y="42852"/>
                </a:cubicBezTo>
                <a:cubicBezTo>
                  <a:pt x="671796" y="52220"/>
                  <a:pt x="747456" y="61590"/>
                  <a:pt x="843025" y="73303"/>
                </a:cubicBezTo>
                <a:cubicBezTo>
                  <a:pt x="784231" y="36058"/>
                  <a:pt x="728717" y="48473"/>
                  <a:pt x="685149" y="15446"/>
                </a:cubicBezTo>
                <a:cubicBezTo>
                  <a:pt x="693347" y="2914"/>
                  <a:pt x="703244" y="-249"/>
                  <a:pt x="713492" y="15"/>
                </a:cubicBezTo>
                <a:close/>
              </a:path>
            </a:pathLst>
          </a:custGeom>
        </p:spPr>
      </p:pic>
      <p:sp>
        <p:nvSpPr>
          <p:cNvPr id="4" name="Espace réservé du pied de page 3"/>
          <p:cNvSpPr>
            <a:spLocks noGrp="1"/>
          </p:cNvSpPr>
          <p:nvPr>
            <p:ph type="ftr" sz="quarter" idx="11"/>
          </p:nvPr>
        </p:nvSpPr>
        <p:spPr>
          <a:xfrm>
            <a:off x="4038600" y="6356350"/>
            <a:ext cx="4114800" cy="365125"/>
          </a:xfrm>
        </p:spPr>
        <p:txBody>
          <a:bodyPr>
            <a:normAutofit/>
          </a:bodyPr>
          <a:lstStyle/>
          <a:p>
            <a:pPr>
              <a:spcAft>
                <a:spcPts val="600"/>
              </a:spcAft>
            </a:pPr>
            <a:r>
              <a:rPr lang="en-US" dirty="0"/>
              <a:t>8</a:t>
            </a:r>
          </a:p>
        </p:txBody>
      </p:sp>
      <p:sp>
        <p:nvSpPr>
          <p:cNvPr id="5" name="Rectangle 2">
            <a:extLst>
              <a:ext uri="{FF2B5EF4-FFF2-40B4-BE49-F238E27FC236}">
                <a16:creationId xmlns:a16="http://schemas.microsoft.com/office/drawing/2014/main" id="{5DE56643-47C9-4DD6-BECA-C02EC30B02B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H"/>
          </a:p>
        </p:txBody>
      </p:sp>
      <p:sp>
        <p:nvSpPr>
          <p:cNvPr id="6" name="Zone de texte 2">
            <a:extLst>
              <a:ext uri="{FF2B5EF4-FFF2-40B4-BE49-F238E27FC236}">
                <a16:creationId xmlns:a16="http://schemas.microsoft.com/office/drawing/2014/main" id="{DEB27542-746F-41F0-8585-4E76CAA6B3BE}"/>
              </a:ext>
            </a:extLst>
          </p:cNvPr>
          <p:cNvSpPr txBox="1">
            <a:spLocks noChangeArrowheads="1"/>
          </p:cNvSpPr>
          <p:nvPr/>
        </p:nvSpPr>
        <p:spPr bwMode="auto">
          <a:xfrm>
            <a:off x="-808038" y="473075"/>
            <a:ext cx="6905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i-IN" altLang="zh-CN" sz="1200" b="0" i="0" u="none" strike="noStrike" cap="none" normalizeH="0" baseline="0">
                <a:ln>
                  <a:noFill/>
                </a:ln>
                <a:solidFill>
                  <a:schemeClr val="tx1"/>
                </a:solidFill>
                <a:effectLst/>
                <a:latin typeface="Liberation Serif"/>
                <a:ea typeface="Noto Sans CJK SC Regular"/>
                <a:cs typeface="Mangal" panose="02040503050203030202" pitchFamily="18" charset="0"/>
              </a:rPr>
              <a:t>0 :05</a:t>
            </a:r>
            <a:endParaRPr kumimoji="0" lang="hi-IN" altLang="zh-CN" sz="1800" b="0" i="0" u="none" strike="noStrike" cap="none" normalizeH="0" baseline="0">
              <a:ln>
                <a:noFill/>
              </a:ln>
              <a:solidFill>
                <a:schemeClr val="tx1"/>
              </a:solidFill>
              <a:effectLst/>
              <a:latin typeface="Arial" panose="020B0604020202020204" pitchFamily="34" charset="0"/>
            </a:endParaRPr>
          </a:p>
        </p:txBody>
      </p:sp>
      <p:sp>
        <p:nvSpPr>
          <p:cNvPr id="9" name="Rectangle 6">
            <a:extLst>
              <a:ext uri="{FF2B5EF4-FFF2-40B4-BE49-F238E27FC236}">
                <a16:creationId xmlns:a16="http://schemas.microsoft.com/office/drawing/2014/main" id="{9C7BE95B-2B4E-4C8F-80CA-B2A152CEE47F}"/>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H"/>
          </a:p>
        </p:txBody>
      </p:sp>
      <p:sp>
        <p:nvSpPr>
          <p:cNvPr id="10" name="Zone de texte 2">
            <a:extLst>
              <a:ext uri="{FF2B5EF4-FFF2-40B4-BE49-F238E27FC236}">
                <a16:creationId xmlns:a16="http://schemas.microsoft.com/office/drawing/2014/main" id="{031387B1-EA28-4E22-8B8B-83FC25DB60DD}"/>
              </a:ext>
            </a:extLst>
          </p:cNvPr>
          <p:cNvSpPr txBox="1">
            <a:spLocks noChangeArrowheads="1"/>
          </p:cNvSpPr>
          <p:nvPr/>
        </p:nvSpPr>
        <p:spPr bwMode="auto">
          <a:xfrm>
            <a:off x="-655638" y="625475"/>
            <a:ext cx="6905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i-IN" altLang="zh-CN" sz="1200" b="0" i="0" u="none" strike="noStrike" cap="none" normalizeH="0" baseline="0">
                <a:ln>
                  <a:noFill/>
                </a:ln>
                <a:solidFill>
                  <a:schemeClr val="tx1"/>
                </a:solidFill>
                <a:effectLst/>
                <a:latin typeface="Liberation Serif" charset="0"/>
                <a:ea typeface="Noto Sans CJK SC Regular" charset="0"/>
                <a:cs typeface="Mangal" panose="02040503050203030202" pitchFamily="18" charset="0"/>
              </a:rPr>
              <a:t>0 :05</a:t>
            </a:r>
            <a:endParaRPr kumimoji="0" lang="hi-IN" altLang="zh-CN"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0271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4952" y="182563"/>
            <a:ext cx="10991193" cy="1325563"/>
          </a:xfrm>
        </p:spPr>
        <p:txBody>
          <a:bodyPr>
            <a:normAutofit/>
          </a:bodyPr>
          <a:lstStyle/>
          <a:p>
            <a:r>
              <a:rPr lang="fr-CH" sz="3200" dirty="0">
                <a:latin typeface="Gotham Book" pitchFamily="50" charset="0"/>
                <a:cs typeface="Gotham Book" pitchFamily="50" charset="0"/>
              </a:rPr>
              <a:t>Disparités (suite)</a:t>
            </a:r>
          </a:p>
        </p:txBody>
      </p:sp>
      <p:sp>
        <p:nvSpPr>
          <p:cNvPr id="3" name="Espace réservé du contenu 2"/>
          <p:cNvSpPr>
            <a:spLocks noGrp="1"/>
          </p:cNvSpPr>
          <p:nvPr>
            <p:ph idx="1"/>
          </p:nvPr>
        </p:nvSpPr>
        <p:spPr>
          <a:xfrm>
            <a:off x="204952" y="1635866"/>
            <a:ext cx="11634951" cy="4486274"/>
          </a:xfrm>
        </p:spPr>
        <p:txBody>
          <a:bodyPr>
            <a:normAutofit/>
          </a:bodyPr>
          <a:lstStyle/>
          <a:p>
            <a:pPr eaLnBrk="0" fontAlgn="base" hangingPunct="0">
              <a:lnSpc>
                <a:spcPct val="100000"/>
              </a:lnSpc>
              <a:spcBef>
                <a:spcPts val="600"/>
              </a:spcBef>
              <a:spcAft>
                <a:spcPts val="600"/>
              </a:spcAft>
            </a:pPr>
            <a:r>
              <a:rPr lang="fr-FR" sz="2400" dirty="0">
                <a:solidFill>
                  <a:srgbClr val="00B0F0"/>
                </a:solidFill>
                <a:latin typeface="Arial" panose="020B0604020202020204" pitchFamily="34" charset="0"/>
                <a:ea typeface="Calibri" panose="020F0502020204030204" pitchFamily="34" charset="0"/>
                <a:cs typeface="Times New Roman" panose="02020603050405020304" pitchFamily="18" charset="0"/>
              </a:rPr>
              <a:t>Femmes qui n’utilisent pas les TIC pour trouver de l’information: en sont empêchées par différentes barrières</a:t>
            </a:r>
          </a:p>
          <a:p>
            <a:pPr eaLnBrk="0" fontAlgn="base" hangingPunct="0">
              <a:lnSpc>
                <a:spcPct val="100000"/>
              </a:lnSpc>
              <a:spcBef>
                <a:spcPts val="600"/>
              </a:spcBef>
              <a:spcAft>
                <a:spcPts val="600"/>
              </a:spcAft>
            </a:pPr>
            <a:r>
              <a:rPr lang="fr-FR" sz="2400" dirty="0">
                <a:latin typeface="Arial" panose="020B0604020202020204" pitchFamily="34" charset="0"/>
                <a:ea typeface="Calibri" panose="020F0502020204030204" pitchFamily="34" charset="0"/>
                <a:cs typeface="Times New Roman" panose="02020603050405020304" pitchFamily="18" charset="0"/>
              </a:rPr>
              <a:t>Pas de WIFI (voyage, certains centres pour requérants) ou matériel</a:t>
            </a:r>
          </a:p>
          <a:p>
            <a:pPr eaLnBrk="0" fontAlgn="base" hangingPunct="0">
              <a:lnSpc>
                <a:spcPct val="100000"/>
              </a:lnSpc>
              <a:spcBef>
                <a:spcPts val="600"/>
              </a:spcBef>
              <a:spcAft>
                <a:spcPts val="600"/>
              </a:spcAft>
            </a:pPr>
            <a:r>
              <a:rPr lang="fr-FR" sz="2400" dirty="0">
                <a:latin typeface="Arial" panose="020B0604020202020204" pitchFamily="34" charset="0"/>
                <a:ea typeface="Calibri" panose="020F0502020204030204" pitchFamily="34" charset="0"/>
                <a:cs typeface="Times New Roman" panose="02020603050405020304" pitchFamily="18" charset="0"/>
              </a:rPr>
              <a:t>Difficultés de lecture &amp; illectronisme: </a:t>
            </a:r>
            <a:r>
              <a:rPr lang="fr-FR" sz="2400" dirty="0">
                <a:solidFill>
                  <a:srgbClr val="FF0000"/>
                </a:solidFill>
                <a:latin typeface="Arial" panose="020B0604020202020204" pitchFamily="34" charset="0"/>
                <a:ea typeface="Calibri" panose="020F0502020204030204" pitchFamily="34" charset="0"/>
                <a:cs typeface="Times New Roman" panose="02020603050405020304" pitchFamily="18" charset="0"/>
              </a:rPr>
              <a:t>millefeuille</a:t>
            </a:r>
          </a:p>
          <a:p>
            <a:pPr eaLnBrk="0" fontAlgn="base" hangingPunct="0">
              <a:lnSpc>
                <a:spcPct val="100000"/>
              </a:lnSpc>
              <a:spcBef>
                <a:spcPts val="600"/>
              </a:spcBef>
              <a:spcAft>
                <a:spcPts val="600"/>
              </a:spcAft>
            </a:pPr>
            <a:r>
              <a:rPr lang="fr-FR" sz="2400" dirty="0">
                <a:solidFill>
                  <a:srgbClr val="00B0F0"/>
                </a:solidFill>
                <a:latin typeface="Arial" panose="020B0604020202020204" pitchFamily="34" charset="0"/>
                <a:ea typeface="Calibri" panose="020F0502020204030204" pitchFamily="34" charset="0"/>
                <a:cs typeface="Times New Roman" panose="02020603050405020304" pitchFamily="18" charset="0"/>
              </a:rPr>
              <a:t>Femmes/familles qui ont des difficultés d’accès à de multiples services</a:t>
            </a:r>
          </a:p>
          <a:p>
            <a:pPr lvl="1" eaLnBrk="0" fontAlgn="base" hangingPunct="0">
              <a:lnSpc>
                <a:spcPct val="100000"/>
              </a:lnSpc>
              <a:spcBef>
                <a:spcPts val="600"/>
              </a:spcBef>
              <a:spcAft>
                <a:spcPts val="600"/>
              </a:spcAft>
            </a:pPr>
            <a:r>
              <a:rPr lang="fr-FR" sz="2000" dirty="0">
                <a:solidFill>
                  <a:srgbClr val="00B0F0"/>
                </a:solidFill>
                <a:latin typeface="Arial" panose="020B0604020202020204" pitchFamily="34" charset="0"/>
                <a:ea typeface="Calibri" panose="020F0502020204030204" pitchFamily="34" charset="0"/>
                <a:cs typeface="Times New Roman" panose="02020603050405020304" pitchFamily="18" charset="0"/>
              </a:rPr>
              <a:t>Crèches, rendez-vous médico-sociaux, restaurant &amp; activités scolaires, emploi, logement</a:t>
            </a:r>
          </a:p>
          <a:p>
            <a:pPr eaLnBrk="0" fontAlgn="base" hangingPunct="0">
              <a:lnSpc>
                <a:spcPct val="100000"/>
              </a:lnSpc>
              <a:spcBef>
                <a:spcPts val="600"/>
              </a:spcBef>
              <a:spcAft>
                <a:spcPts val="600"/>
              </a:spcAft>
            </a:pPr>
            <a:r>
              <a:rPr lang="fr-FR" sz="2400" dirty="0">
                <a:latin typeface="Arial" panose="020B0604020202020204" pitchFamily="34" charset="0"/>
                <a:ea typeface="Calibri" panose="020F0502020204030204" pitchFamily="34" charset="0"/>
                <a:cs typeface="Times New Roman" panose="02020603050405020304" pitchFamily="18" charset="0"/>
              </a:rPr>
              <a:t>Besoin d’aide pour démarches administratives</a:t>
            </a:r>
          </a:p>
          <a:p>
            <a:pPr eaLnBrk="0" fontAlgn="base" hangingPunct="0">
              <a:lnSpc>
                <a:spcPct val="100000"/>
              </a:lnSpc>
              <a:spcBef>
                <a:spcPct val="0"/>
              </a:spcBef>
              <a:spcAft>
                <a:spcPct val="0"/>
              </a:spcAft>
            </a:pPr>
            <a:r>
              <a:rPr lang="fr-FR" sz="2400" b="1" dirty="0">
                <a:solidFill>
                  <a:srgbClr val="00B0F0"/>
                </a:solidFill>
                <a:latin typeface="Calibri Light" panose="020F0302020204030204" pitchFamily="34" charset="0"/>
                <a:ea typeface="Calibri" panose="020F0502020204030204" pitchFamily="34" charset="0"/>
                <a:cs typeface="Times New Roman" panose="02020603050405020304" pitchFamily="18" charset="0"/>
              </a:rPr>
              <a:t>Femmes pas toujours familiarisées avec l’idée de « recherche » ou de « DMP » « Repository »</a:t>
            </a:r>
          </a:p>
        </p:txBody>
      </p:sp>
      <p:sp>
        <p:nvSpPr>
          <p:cNvPr id="4" name="Espace réservé du pied de page 3"/>
          <p:cNvSpPr>
            <a:spLocks noGrp="1"/>
          </p:cNvSpPr>
          <p:nvPr>
            <p:ph type="ftr" sz="quarter" idx="11"/>
          </p:nvPr>
        </p:nvSpPr>
        <p:spPr>
          <a:xfrm>
            <a:off x="4038600" y="6356350"/>
            <a:ext cx="4114800" cy="365125"/>
          </a:xfrm>
        </p:spPr>
        <p:txBody>
          <a:bodyPr>
            <a:normAutofit/>
          </a:bodyPr>
          <a:lstStyle/>
          <a:p>
            <a:pPr>
              <a:spcAft>
                <a:spcPts val="600"/>
              </a:spcAft>
            </a:pPr>
            <a:r>
              <a:rPr lang="en-US" dirty="0"/>
              <a:t>8</a:t>
            </a:r>
          </a:p>
        </p:txBody>
      </p:sp>
      <p:sp>
        <p:nvSpPr>
          <p:cNvPr id="5" name="Rectangle 2">
            <a:extLst>
              <a:ext uri="{FF2B5EF4-FFF2-40B4-BE49-F238E27FC236}">
                <a16:creationId xmlns:a16="http://schemas.microsoft.com/office/drawing/2014/main" id="{5DE56643-47C9-4DD6-BECA-C02EC30B02B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H"/>
          </a:p>
        </p:txBody>
      </p:sp>
      <p:sp>
        <p:nvSpPr>
          <p:cNvPr id="6" name="Zone de texte 2">
            <a:extLst>
              <a:ext uri="{FF2B5EF4-FFF2-40B4-BE49-F238E27FC236}">
                <a16:creationId xmlns:a16="http://schemas.microsoft.com/office/drawing/2014/main" id="{DEB27542-746F-41F0-8585-4E76CAA6B3BE}"/>
              </a:ext>
            </a:extLst>
          </p:cNvPr>
          <p:cNvSpPr txBox="1">
            <a:spLocks noChangeArrowheads="1"/>
          </p:cNvSpPr>
          <p:nvPr/>
        </p:nvSpPr>
        <p:spPr bwMode="auto">
          <a:xfrm>
            <a:off x="-808038" y="473075"/>
            <a:ext cx="6905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i-IN" altLang="zh-CN" sz="1200" b="0" i="0" u="none" strike="noStrike" cap="none" normalizeH="0" baseline="0">
                <a:ln>
                  <a:noFill/>
                </a:ln>
                <a:solidFill>
                  <a:schemeClr val="tx1"/>
                </a:solidFill>
                <a:effectLst/>
                <a:latin typeface="Liberation Serif"/>
                <a:ea typeface="Noto Sans CJK SC Regular"/>
                <a:cs typeface="Mangal" panose="02040503050203030202" pitchFamily="18" charset="0"/>
              </a:rPr>
              <a:t>0 :05</a:t>
            </a:r>
            <a:endParaRPr kumimoji="0" lang="hi-IN" altLang="zh-CN" sz="1800" b="0" i="0" u="none" strike="noStrike" cap="none" normalizeH="0" baseline="0">
              <a:ln>
                <a:noFill/>
              </a:ln>
              <a:solidFill>
                <a:schemeClr val="tx1"/>
              </a:solidFill>
              <a:effectLst/>
              <a:latin typeface="Arial" panose="020B0604020202020204" pitchFamily="34" charset="0"/>
            </a:endParaRPr>
          </a:p>
        </p:txBody>
      </p:sp>
      <p:sp>
        <p:nvSpPr>
          <p:cNvPr id="9" name="Rectangle 6">
            <a:extLst>
              <a:ext uri="{FF2B5EF4-FFF2-40B4-BE49-F238E27FC236}">
                <a16:creationId xmlns:a16="http://schemas.microsoft.com/office/drawing/2014/main" id="{9C7BE95B-2B4E-4C8F-80CA-B2A152CEE47F}"/>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H"/>
          </a:p>
        </p:txBody>
      </p:sp>
      <p:sp>
        <p:nvSpPr>
          <p:cNvPr id="10" name="Zone de texte 2">
            <a:extLst>
              <a:ext uri="{FF2B5EF4-FFF2-40B4-BE49-F238E27FC236}">
                <a16:creationId xmlns:a16="http://schemas.microsoft.com/office/drawing/2014/main" id="{031387B1-EA28-4E22-8B8B-83FC25DB60DD}"/>
              </a:ext>
            </a:extLst>
          </p:cNvPr>
          <p:cNvSpPr txBox="1">
            <a:spLocks noChangeArrowheads="1"/>
          </p:cNvSpPr>
          <p:nvPr/>
        </p:nvSpPr>
        <p:spPr bwMode="auto">
          <a:xfrm>
            <a:off x="-655638" y="625475"/>
            <a:ext cx="6905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i-IN" altLang="zh-CN" sz="1200" b="0" i="0" u="none" strike="noStrike" cap="none" normalizeH="0" baseline="0">
                <a:ln>
                  <a:noFill/>
                </a:ln>
                <a:solidFill>
                  <a:schemeClr val="tx1"/>
                </a:solidFill>
                <a:effectLst/>
                <a:latin typeface="Liberation Serif" charset="0"/>
                <a:ea typeface="Noto Sans CJK SC Regular" charset="0"/>
                <a:cs typeface="Mangal" panose="02040503050203030202" pitchFamily="18" charset="0"/>
              </a:rPr>
              <a:t>0 :05</a:t>
            </a:r>
            <a:endParaRPr kumimoji="0" lang="hi-IN" altLang="zh-CN" sz="1800" b="0" i="0" u="none" strike="noStrike" cap="none" normalizeH="0" baseline="0">
              <a:ln>
                <a:noFill/>
              </a:ln>
              <a:solidFill>
                <a:schemeClr val="tx1"/>
              </a:solidFill>
              <a:effectLst/>
              <a:latin typeface="Arial" panose="020B0604020202020204" pitchFamily="34" charset="0"/>
            </a:endParaRPr>
          </a:p>
        </p:txBody>
      </p:sp>
      <p:sp>
        <p:nvSpPr>
          <p:cNvPr id="11" name="Zone de texte 2">
            <a:extLst>
              <a:ext uri="{FF2B5EF4-FFF2-40B4-BE49-F238E27FC236}">
                <a16:creationId xmlns:a16="http://schemas.microsoft.com/office/drawing/2014/main" id="{DF7095B8-5C36-42A2-B82D-6A4A8BC8394D}"/>
              </a:ext>
            </a:extLst>
          </p:cNvPr>
          <p:cNvSpPr txBox="1">
            <a:spLocks noChangeArrowheads="1"/>
          </p:cNvSpPr>
          <p:nvPr/>
        </p:nvSpPr>
        <p:spPr bwMode="auto">
          <a:xfrm>
            <a:off x="-825500" y="457200"/>
            <a:ext cx="69056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i-IN" altLang="zh-CN" sz="1200" b="0" i="0" u="none" strike="noStrike" cap="none" normalizeH="0" baseline="0">
                <a:ln>
                  <a:noFill/>
                </a:ln>
                <a:solidFill>
                  <a:schemeClr val="tx1"/>
                </a:solidFill>
                <a:effectLst/>
                <a:latin typeface="Liberation Serif"/>
                <a:ea typeface="Noto Sans CJK SC Regular"/>
                <a:cs typeface="Mangal" panose="02040503050203030202" pitchFamily="18" charset="0"/>
              </a:rPr>
              <a:t>0 :05</a:t>
            </a:r>
            <a:endParaRPr kumimoji="0" lang="hi-IN" altLang="zh-CN"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7911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inceau">
  <a:themeElements>
    <a:clrScheme name="Bleu chau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9757158.tgt.Office_48399888_TF89080264_Win32_OJ108761955.potx" id="{477920BD-AB9F-4BEE-B260-6413E5EE5EB4}" vid="{CBBEB043-4B5A-41C6-B734-8FFBE5588B0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FCC198-DBFA-46B2-A241-8E3888E63670}">
  <ds:schemaRefs>
    <ds:schemaRef ds:uri="http://purl.org/dc/terms/"/>
    <ds:schemaRef ds:uri="http://purl.org/dc/dcmityp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16c05727-aa75-4e4a-9b5f-8a80a1165891"/>
    <ds:schemaRef ds:uri="71af3243-3dd4-4a8d-8c0d-dd76da1f02a5"/>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0DCE9DA-F7FD-45FA-83B7-D9813A44258A}">
  <ds:schemaRefs>
    <ds:schemaRef ds:uri="http://schemas.microsoft.com/sharepoint/v3/contenttype/forms"/>
  </ds:schemaRefs>
</ds:datastoreItem>
</file>

<file path=customXml/itemProps3.xml><?xml version="1.0" encoding="utf-8"?>
<ds:datastoreItem xmlns:ds="http://schemas.openxmlformats.org/officeDocument/2006/customXml" ds:itemID="{897C4F4F-E645-4C6F-B0C3-39923BA082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{6298B657-C44E-40EC-877F-FCE308BFF19A}tf89080264_win32</Template>
  <TotalTime>0</TotalTime>
  <Words>2456</Words>
  <Application>Microsoft Office PowerPoint</Application>
  <PresentationFormat>Grand écran</PresentationFormat>
  <Paragraphs>289</Paragraphs>
  <Slides>32</Slides>
  <Notes>14</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32</vt:i4>
      </vt:variant>
    </vt:vector>
  </HeadingPairs>
  <TitlesOfParts>
    <vt:vector size="42" baseType="lpstr">
      <vt:lpstr>-apple-system</vt:lpstr>
      <vt:lpstr>Arial</vt:lpstr>
      <vt:lpstr>Calibri</vt:lpstr>
      <vt:lpstr>Calibri Light</vt:lpstr>
      <vt:lpstr>Century Gothic</vt:lpstr>
      <vt:lpstr>Elephant</vt:lpstr>
      <vt:lpstr>Gotham Book</vt:lpstr>
      <vt:lpstr>Liberation Serif</vt:lpstr>
      <vt:lpstr>Wingdings</vt:lpstr>
      <vt:lpstr>Pinceau</vt:lpstr>
      <vt:lpstr> Préparer &amp; déposer des données qualitatives sur un repository:  un retour sur expérience</vt:lpstr>
      <vt:lpstr>Grassroot level !</vt:lpstr>
      <vt:lpstr>Plan</vt:lpstr>
      <vt:lpstr>«Usages, expériences et besoins de femmes immigrantes en regard des TIC autour de la période de la naissance» FNS 10DL1A_183123 / 1</vt:lpstr>
      <vt:lpstr>Présentation PowerPoint</vt:lpstr>
      <vt:lpstr>Méthodes: enquête ethnographique (2019)1</vt:lpstr>
      <vt:lpstr>Echantillon Superdiversifié (Phillimore 2016)</vt:lpstr>
      <vt:lpstr>Disparités de pratiques &amp; capabilités</vt:lpstr>
      <vt:lpstr>Disparités (suite)</vt:lpstr>
      <vt:lpstr>DMP 1</vt:lpstr>
      <vt:lpstr>DMP 2</vt:lpstr>
      <vt:lpstr>Sur le terrain</vt:lpstr>
      <vt:lpstr>DMP 3 final &amp; accepté FNS</vt:lpstr>
      <vt:lpstr>DMP new  Nouveau projet Violences obstétricales</vt:lpstr>
      <vt:lpstr>Projet Open data HES_SO 2020</vt:lpstr>
      <vt:lpstr>Recherche repository</vt:lpstr>
      <vt:lpstr>Repositories https://www.hes-so.ch/fileadmin/documents/HES-SO/Documents_HES-SO/pdf/open-science/2019-12-05-RespositoriesOD-11734.pdf </vt:lpstr>
      <vt:lpstr>Préparation des données (ICO 2012)</vt:lpstr>
      <vt:lpstr>Préparation des données (ICO 2012)</vt:lpstr>
      <vt:lpstr>Préparation des données (ICO 2021)</vt:lpstr>
      <vt:lpstr>Préparation des données (ICO 2012)</vt:lpstr>
      <vt:lpstr>Vérification du consentement</vt:lpstr>
      <vt:lpstr>Vérification du consentement</vt:lpstr>
      <vt:lpstr>Relances et suivi</vt:lpstr>
      <vt:lpstr>Préparation du dépôt sur repository</vt:lpstr>
      <vt:lpstr>Présentation PowerPoint</vt:lpstr>
      <vt:lpstr>Présentation PowerPoint</vt:lpstr>
      <vt:lpstr>Autres documents partagés</vt:lpstr>
      <vt:lpstr>Bilan de l’expérience</vt:lpstr>
      <vt:lpstr>Questionnements (Chan 2020, Chauvette &amp; al. 2019, Hertz 2021, Mauthner &amp; Parry 2014)</vt:lpstr>
      <vt:lpstr>Merci beaucoup &amp; place aux questions</vt:lpstr>
      <vt:lpstr>Références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Préparer &amp; déposer des données qualitatives sur un repository:  un retour sur expérience</dc:title>
  <dc:creator>PERRENOUD Patricia</dc:creator>
  <cp:lastModifiedBy>Lucas Isabelle</cp:lastModifiedBy>
  <cp:revision>3</cp:revision>
  <dcterms:created xsi:type="dcterms:W3CDTF">2022-03-18T09:08:44Z</dcterms:created>
  <dcterms:modified xsi:type="dcterms:W3CDTF">2022-05-09T13:14:03Z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