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94" r:id="rId5"/>
    <p:sldId id="301" r:id="rId6"/>
    <p:sldId id="310" r:id="rId7"/>
    <p:sldId id="323" r:id="rId8"/>
    <p:sldId id="32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örig Anne" initials="DA" lastIdx="5" clrIdx="0">
    <p:extLst>
      <p:ext uri="{19B8F6BF-5375-455C-9EA6-DF929625EA0E}">
        <p15:presenceInfo xmlns:p15="http://schemas.microsoft.com/office/powerpoint/2012/main" userId="S::anne.dorig@hes-so.ch::b94af902-62c2-4925-b4c4-8ea4a10be4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2682"/>
    <a:srgbClr val="D41367"/>
    <a:srgbClr val="F36D21"/>
    <a:srgbClr val="00945E"/>
    <a:srgbClr val="0199D6"/>
    <a:srgbClr val="F3C300"/>
    <a:srgbClr val="E46836"/>
    <a:srgbClr val="009A64"/>
    <a:srgbClr val="EDBD23"/>
    <a:srgbClr val="009C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80"/>
    <p:restoredTop sz="86433"/>
  </p:normalViewPr>
  <p:slideViewPr>
    <p:cSldViewPr snapToGrid="0" snapToObjects="1">
      <p:cViewPr varScale="1">
        <p:scale>
          <a:sx n="98" d="100"/>
          <a:sy n="98" d="100"/>
        </p:scale>
        <p:origin x="72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70" d="100"/>
          <a:sy n="170" d="100"/>
        </p:scale>
        <p:origin x="537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A69148-B52B-A444-A327-C92468E7E0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F8415F-F411-5142-905E-8181393591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FE061-4650-E240-8B2D-8CA9E5126992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1C69E7-2128-E546-A7F8-3B7540B414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8119E8-9922-5B43-9574-1F879548DA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268CD-76C0-7741-B5AC-337276E131E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1820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72BFA-90EC-C842-8960-0798E0F65506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EC5FE-D353-F94E-9E44-E117D424023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3778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EC5FE-D353-F94E-9E44-E117D42402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65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>
            <a:extLst>
              <a:ext uri="{FF2B5EF4-FFF2-40B4-BE49-F238E27FC236}">
                <a16:creationId xmlns:a16="http://schemas.microsoft.com/office/drawing/2014/main" id="{AA47A86E-ABFF-2546-8D07-B6DB4A0F5B7F}"/>
              </a:ext>
            </a:extLst>
          </p:cNvPr>
          <p:cNvSpPr/>
          <p:nvPr userDrawn="1"/>
        </p:nvSpPr>
        <p:spPr>
          <a:xfrm>
            <a:off x="6353735" y="100853"/>
            <a:ext cx="558053" cy="510988"/>
          </a:xfrm>
          <a:prstGeom prst="rect">
            <a:avLst/>
          </a:prstGeom>
          <a:solidFill>
            <a:srgbClr val="0C6F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DE59E005-D3BE-C94C-935C-421B56081927}"/>
              </a:ext>
            </a:extLst>
          </p:cNvPr>
          <p:cNvSpPr/>
          <p:nvPr userDrawn="1"/>
        </p:nvSpPr>
        <p:spPr>
          <a:xfrm>
            <a:off x="94129" y="6286500"/>
            <a:ext cx="558053" cy="510988"/>
          </a:xfrm>
          <a:prstGeom prst="rect">
            <a:avLst/>
          </a:prstGeom>
          <a:solidFill>
            <a:srgbClr val="0C6F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17A7D953-B226-2946-9267-A694EF055A7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8768316 w 12192000"/>
              <a:gd name="connsiteY3" fmla="*/ 6858000 h 6858000"/>
              <a:gd name="connsiteX4" fmla="*/ 7123814 w 12192000"/>
              <a:gd name="connsiteY4" fmla="*/ 6858000 h 6858000"/>
              <a:gd name="connsiteX5" fmla="*/ 736600 w 12192000"/>
              <a:gd name="connsiteY5" fmla="*/ 6858000 h 6858000"/>
              <a:gd name="connsiteX6" fmla="*/ 94129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8768316" y="6858000"/>
                </a:lnTo>
                <a:lnTo>
                  <a:pt x="7123814" y="6858000"/>
                </a:lnTo>
                <a:lnTo>
                  <a:pt x="736600" y="6858000"/>
                </a:lnTo>
                <a:lnTo>
                  <a:pt x="9412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31109EB-7954-294B-8EA7-A599130EC4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"/>
            <a:ext cx="6956385" cy="6857999"/>
          </a:xfrm>
          <a:custGeom>
            <a:avLst/>
            <a:gdLst>
              <a:gd name="connsiteX0" fmla="*/ 0 w 6956385"/>
              <a:gd name="connsiteY0" fmla="*/ 0 h 6857999"/>
              <a:gd name="connsiteX1" fmla="*/ 6956385 w 6956385"/>
              <a:gd name="connsiteY1" fmla="*/ 0 h 6857999"/>
              <a:gd name="connsiteX2" fmla="*/ 6956385 w 6956385"/>
              <a:gd name="connsiteY2" fmla="*/ 6857999 h 6857999"/>
              <a:gd name="connsiteX3" fmla="*/ 0 w 6956385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6385" h="6857999">
                <a:moveTo>
                  <a:pt x="0" y="0"/>
                </a:moveTo>
                <a:lnTo>
                  <a:pt x="6956385" y="0"/>
                </a:lnTo>
                <a:lnTo>
                  <a:pt x="6956385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</p:spPr>
        <p:txBody>
          <a:bodyPr wrap="square" lIns="432000" tIns="3131999" rIns="900000">
            <a:noAutofit/>
          </a:bodyPr>
          <a:lstStyle>
            <a:lvl1pPr algn="l">
              <a:defRPr sz="3000" b="1" cap="all" baseline="0">
                <a:latin typeface="Helvetica Now Text" panose="020B0504030202020204" pitchFamily="34" charset="77"/>
              </a:defRPr>
            </a:lvl1pPr>
            <a:lvl2pPr marL="0" algn="l">
              <a:defRPr sz="2000" cap="all" baseline="0">
                <a:latin typeface="Helvetica Now Text" panose="020B0504030202020204" pitchFamily="34" charset="77"/>
              </a:defRPr>
            </a:lvl2pPr>
            <a:lvl3pPr marL="0" algn="l">
              <a:lnSpc>
                <a:spcPct val="200000"/>
              </a:lnSpc>
              <a:defRPr sz="2000" b="1" cap="all" baseline="0">
                <a:latin typeface="Helvetica Now Text" panose="020B0504030202020204" pitchFamily="34" charset="77"/>
              </a:defRPr>
            </a:lvl3pPr>
            <a:lvl4pPr marL="0" algn="l">
              <a:defRPr sz="1400" b="1">
                <a:latin typeface="Helvetica Now Text" panose="020B0504030202020204" pitchFamily="34" charset="77"/>
              </a:defRPr>
            </a:lvl4pPr>
            <a:lvl5pPr>
              <a:defRPr>
                <a:latin typeface="Helvetica Now Text" panose="020B0504030202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3" name="Text Placeholder 51">
            <a:extLst>
              <a:ext uri="{FF2B5EF4-FFF2-40B4-BE49-F238E27FC236}">
                <a16:creationId xmlns:a16="http://schemas.microsoft.com/office/drawing/2014/main" id="{9281FC82-F1A5-EC41-9E0F-8E90914BA0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21950" y="6534150"/>
            <a:ext cx="1370013" cy="1651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2" name="Freeform 91">
            <a:extLst>
              <a:ext uri="{FF2B5EF4-FFF2-40B4-BE49-F238E27FC236}">
                <a16:creationId xmlns:a16="http://schemas.microsoft.com/office/drawing/2014/main" id="{6ACE5032-A17A-6249-9138-7C72107564B3}"/>
              </a:ext>
            </a:extLst>
          </p:cNvPr>
          <p:cNvSpPr/>
          <p:nvPr userDrawn="1"/>
        </p:nvSpPr>
        <p:spPr>
          <a:xfrm>
            <a:off x="6390363" y="177317"/>
            <a:ext cx="368408" cy="368408"/>
          </a:xfrm>
          <a:custGeom>
            <a:avLst/>
            <a:gdLst>
              <a:gd name="connsiteX0" fmla="*/ 0 w 368408"/>
              <a:gd name="connsiteY0" fmla="*/ 0 h 368408"/>
              <a:gd name="connsiteX1" fmla="*/ 279025 w 368408"/>
              <a:gd name="connsiteY1" fmla="*/ 0 h 368408"/>
              <a:gd name="connsiteX2" fmla="*/ 368408 w 368408"/>
              <a:gd name="connsiteY2" fmla="*/ 0 h 368408"/>
              <a:gd name="connsiteX3" fmla="*/ 368408 w 368408"/>
              <a:gd name="connsiteY3" fmla="*/ 89383 h 368408"/>
              <a:gd name="connsiteX4" fmla="*/ 368408 w 368408"/>
              <a:gd name="connsiteY4" fmla="*/ 368408 h 368408"/>
              <a:gd name="connsiteX5" fmla="*/ 279025 w 368408"/>
              <a:gd name="connsiteY5" fmla="*/ 279025 h 368408"/>
              <a:gd name="connsiteX6" fmla="*/ 279025 w 368408"/>
              <a:gd name="connsiteY6" fmla="*/ 89383 h 368408"/>
              <a:gd name="connsiteX7" fmla="*/ 89383 w 368408"/>
              <a:gd name="connsiteY7" fmla="*/ 89383 h 36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8408" h="368408">
                <a:moveTo>
                  <a:pt x="0" y="0"/>
                </a:moveTo>
                <a:lnTo>
                  <a:pt x="279025" y="0"/>
                </a:lnTo>
                <a:lnTo>
                  <a:pt x="368408" y="0"/>
                </a:lnTo>
                <a:lnTo>
                  <a:pt x="368408" y="89383"/>
                </a:lnTo>
                <a:lnTo>
                  <a:pt x="368408" y="368408"/>
                </a:lnTo>
                <a:lnTo>
                  <a:pt x="279025" y="279025"/>
                </a:lnTo>
                <a:lnTo>
                  <a:pt x="279025" y="89383"/>
                </a:lnTo>
                <a:lnTo>
                  <a:pt x="89383" y="89383"/>
                </a:lnTo>
                <a:close/>
              </a:path>
            </a:pathLst>
          </a:custGeom>
          <a:solidFill>
            <a:srgbClr val="0C6F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>
            <a:extLst>
              <a:ext uri="{FF2B5EF4-FFF2-40B4-BE49-F238E27FC236}">
                <a16:creationId xmlns:a16="http://schemas.microsoft.com/office/drawing/2014/main" id="{C01A81B0-A267-FC4B-9B75-F24292381B6A}"/>
              </a:ext>
            </a:extLst>
          </p:cNvPr>
          <p:cNvSpPr/>
          <p:nvPr userDrawn="1"/>
        </p:nvSpPr>
        <p:spPr>
          <a:xfrm rot="10800000">
            <a:off x="176405" y="6356243"/>
            <a:ext cx="368408" cy="368408"/>
          </a:xfrm>
          <a:custGeom>
            <a:avLst/>
            <a:gdLst>
              <a:gd name="connsiteX0" fmla="*/ 0 w 368408"/>
              <a:gd name="connsiteY0" fmla="*/ 0 h 368408"/>
              <a:gd name="connsiteX1" fmla="*/ 279025 w 368408"/>
              <a:gd name="connsiteY1" fmla="*/ 0 h 368408"/>
              <a:gd name="connsiteX2" fmla="*/ 368408 w 368408"/>
              <a:gd name="connsiteY2" fmla="*/ 0 h 368408"/>
              <a:gd name="connsiteX3" fmla="*/ 368408 w 368408"/>
              <a:gd name="connsiteY3" fmla="*/ 89383 h 368408"/>
              <a:gd name="connsiteX4" fmla="*/ 368408 w 368408"/>
              <a:gd name="connsiteY4" fmla="*/ 368408 h 368408"/>
              <a:gd name="connsiteX5" fmla="*/ 279025 w 368408"/>
              <a:gd name="connsiteY5" fmla="*/ 279025 h 368408"/>
              <a:gd name="connsiteX6" fmla="*/ 279025 w 368408"/>
              <a:gd name="connsiteY6" fmla="*/ 89383 h 368408"/>
              <a:gd name="connsiteX7" fmla="*/ 89383 w 368408"/>
              <a:gd name="connsiteY7" fmla="*/ 89383 h 36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8408" h="368408">
                <a:moveTo>
                  <a:pt x="0" y="0"/>
                </a:moveTo>
                <a:lnTo>
                  <a:pt x="279025" y="0"/>
                </a:lnTo>
                <a:lnTo>
                  <a:pt x="368408" y="0"/>
                </a:lnTo>
                <a:lnTo>
                  <a:pt x="368408" y="89383"/>
                </a:lnTo>
                <a:lnTo>
                  <a:pt x="368408" y="368408"/>
                </a:lnTo>
                <a:lnTo>
                  <a:pt x="279025" y="279025"/>
                </a:lnTo>
                <a:lnTo>
                  <a:pt x="279025" y="89383"/>
                </a:lnTo>
                <a:lnTo>
                  <a:pt x="89383" y="89383"/>
                </a:lnTo>
                <a:close/>
              </a:path>
            </a:pathLst>
          </a:custGeom>
          <a:solidFill>
            <a:srgbClr val="0C6F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9141EDC-E956-814E-9FD6-FC85CC58FD3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90363" y="177316"/>
            <a:ext cx="368408" cy="36840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CAB1483-C867-E54B-824B-ADA4C2C334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0800000">
            <a:off x="176405" y="6357789"/>
            <a:ext cx="368408" cy="36840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9F5F890-EAAC-7847-9985-7333A205DE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07974" y="6443254"/>
            <a:ext cx="1233830" cy="30454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6C46A05C-4274-C94E-B2B0-E5E3B81620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2159" y="611840"/>
            <a:ext cx="1598729" cy="34631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679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BC6A318-4C29-074E-AD24-FB49270E0B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525" y="744297"/>
            <a:ext cx="11419806" cy="1323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rgbClr val="00609C"/>
                </a:solidFill>
                <a:latin typeface="Helvetica Now Text" panose="020B0504030202020204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01CFF31-E21F-C344-A9DA-A80A215414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026" y="2275352"/>
            <a:ext cx="11420305" cy="385459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None/>
              <a:defRPr sz="2000">
                <a:latin typeface="Helvetica Now Text" panose="020B0504030202020204" pitchFamily="34" charset="77"/>
              </a:defRPr>
            </a:lvl1pPr>
            <a:lvl2pPr marL="342900" indent="-342900">
              <a:spcBef>
                <a:spcPts val="2000"/>
              </a:spcBef>
              <a:buFont typeface="Arial" panose="020B0604020202020204" pitchFamily="34" charset="0"/>
              <a:buChar char="•"/>
              <a:tabLst/>
              <a:defRPr sz="2000" b="1">
                <a:latin typeface="Helvetica Now Text" panose="020B0504030202020204" pitchFamily="34" charset="77"/>
              </a:defRPr>
            </a:lvl2pPr>
            <a:lvl3pPr>
              <a:defRPr sz="2000">
                <a:latin typeface="Helvetica Now Text" panose="020B0504030202020204" pitchFamily="34" charset="77"/>
              </a:defRPr>
            </a:lvl3pPr>
            <a:lvl4pPr>
              <a:defRPr sz="2000">
                <a:latin typeface="Helvetica Now Text" panose="020B0504030202020204" pitchFamily="34" charset="77"/>
              </a:defRPr>
            </a:lvl4pPr>
            <a:lvl5pPr>
              <a:defRPr sz="2000">
                <a:latin typeface="Helvetica Now Text" panose="020B0504030202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E877E9F0-1E53-4949-9082-7574C3A95A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682605" y="177316"/>
            <a:ext cx="368408" cy="36840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BC3B6A8-EDE4-EA4C-B7F0-9248F6FBFC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0800000">
            <a:off x="176405" y="6357789"/>
            <a:ext cx="368408" cy="36840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2A2FEBE-151D-854A-B5A8-B5432249FE4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577095" y="6330970"/>
            <a:ext cx="1289714" cy="27938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9283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1BFFFF78-5320-B64B-AD12-252239A84D8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1" cy="6858000"/>
          </a:xfrm>
          <a:custGeom>
            <a:avLst/>
            <a:gdLst>
              <a:gd name="connsiteX0" fmla="*/ 0 w 12192001"/>
              <a:gd name="connsiteY0" fmla="*/ 0 h 6858000"/>
              <a:gd name="connsiteX1" fmla="*/ 1 w 12192001"/>
              <a:gd name="connsiteY1" fmla="*/ 0 h 6858000"/>
              <a:gd name="connsiteX2" fmla="*/ 112713 w 12192001"/>
              <a:gd name="connsiteY2" fmla="*/ 0 h 6858000"/>
              <a:gd name="connsiteX3" fmla="*/ 12192001 w 12192001"/>
              <a:gd name="connsiteY3" fmla="*/ 0 h 6858000"/>
              <a:gd name="connsiteX4" fmla="*/ 12192001 w 12192001"/>
              <a:gd name="connsiteY4" fmla="*/ 342900 h 6858000"/>
              <a:gd name="connsiteX5" fmla="*/ 12192000 w 12192001"/>
              <a:gd name="connsiteY5" fmla="*/ 342900 h 6858000"/>
              <a:gd name="connsiteX6" fmla="*/ 12192000 w 12192001"/>
              <a:gd name="connsiteY6" fmla="*/ 6858000 h 6858000"/>
              <a:gd name="connsiteX7" fmla="*/ 112713 w 12192001"/>
              <a:gd name="connsiteY7" fmla="*/ 6858000 h 6858000"/>
              <a:gd name="connsiteX8" fmla="*/ 12700 w 12192001"/>
              <a:gd name="connsiteY8" fmla="*/ 6858000 h 6858000"/>
              <a:gd name="connsiteX9" fmla="*/ 0 w 12192001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1" h="6858000">
                <a:moveTo>
                  <a:pt x="0" y="0"/>
                </a:moveTo>
                <a:lnTo>
                  <a:pt x="1" y="0"/>
                </a:lnTo>
                <a:lnTo>
                  <a:pt x="112713" y="0"/>
                </a:lnTo>
                <a:lnTo>
                  <a:pt x="12192001" y="0"/>
                </a:lnTo>
                <a:lnTo>
                  <a:pt x="12192001" y="342900"/>
                </a:lnTo>
                <a:lnTo>
                  <a:pt x="12192000" y="342900"/>
                </a:lnTo>
                <a:lnTo>
                  <a:pt x="12192000" y="6858000"/>
                </a:lnTo>
                <a:lnTo>
                  <a:pt x="112713" y="6858000"/>
                </a:lnTo>
                <a:lnTo>
                  <a:pt x="127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39A729A-4D1E-3B49-AF82-7ED24CED23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88565" y="0"/>
            <a:ext cx="8402917" cy="6858000"/>
          </a:xfrm>
          <a:custGeom>
            <a:avLst/>
            <a:gdLst>
              <a:gd name="connsiteX0" fmla="*/ 0 w 8402917"/>
              <a:gd name="connsiteY0" fmla="*/ 0 h 6858000"/>
              <a:gd name="connsiteX1" fmla="*/ 8402917 w 8402917"/>
              <a:gd name="connsiteY1" fmla="*/ 0 h 6858000"/>
              <a:gd name="connsiteX2" fmla="*/ 8402917 w 8402917"/>
              <a:gd name="connsiteY2" fmla="*/ 101600 h 6858000"/>
              <a:gd name="connsiteX3" fmla="*/ 8398435 w 8402917"/>
              <a:gd name="connsiteY3" fmla="*/ 101600 h 6858000"/>
              <a:gd name="connsiteX4" fmla="*/ 8398435 w 8402917"/>
              <a:gd name="connsiteY4" fmla="*/ 6858000 h 6858000"/>
              <a:gd name="connsiteX5" fmla="*/ 2127 w 8402917"/>
              <a:gd name="connsiteY5" fmla="*/ 6858000 h 6858000"/>
              <a:gd name="connsiteX6" fmla="*/ 2127 w 8402917"/>
              <a:gd name="connsiteY6" fmla="*/ 101600 h 6858000"/>
              <a:gd name="connsiteX7" fmla="*/ 0 w 8402917"/>
              <a:gd name="connsiteY7" fmla="*/ 101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02917" h="6858000">
                <a:moveTo>
                  <a:pt x="0" y="0"/>
                </a:moveTo>
                <a:lnTo>
                  <a:pt x="8402917" y="0"/>
                </a:lnTo>
                <a:lnTo>
                  <a:pt x="8402917" y="101600"/>
                </a:lnTo>
                <a:lnTo>
                  <a:pt x="8398435" y="101600"/>
                </a:lnTo>
                <a:lnTo>
                  <a:pt x="8398435" y="6858000"/>
                </a:lnTo>
                <a:lnTo>
                  <a:pt x="2127" y="6858000"/>
                </a:lnTo>
                <a:lnTo>
                  <a:pt x="2127" y="101600"/>
                </a:lnTo>
                <a:lnTo>
                  <a:pt x="0" y="101600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</p:spPr>
        <p:txBody>
          <a:bodyPr wrap="square" lIns="1116000" tIns="2124000" rIns="1080000" bIns="1980000" anchor="ctr">
            <a:noAutofit/>
          </a:bodyPr>
          <a:lstStyle>
            <a:lvl1pPr marL="0" indent="0" algn="l">
              <a:buNone/>
              <a:defRPr sz="3200" b="1" i="0">
                <a:latin typeface="Helvetica Now Text" panose="020B0504030202020204" pitchFamily="34" charset="77"/>
              </a:defRPr>
            </a:lvl1pPr>
            <a:lvl2pPr>
              <a:defRPr b="1" i="0">
                <a:latin typeface="Helvetica Now Text" panose="020B0504030202020204" pitchFamily="34" charset="77"/>
              </a:defRPr>
            </a:lvl2pPr>
            <a:lvl3pPr>
              <a:defRPr b="1" i="0">
                <a:latin typeface="Helvetica Now Text" panose="020B0504030202020204" pitchFamily="34" charset="77"/>
              </a:defRPr>
            </a:lvl3pPr>
            <a:lvl4pPr>
              <a:defRPr b="1" i="0">
                <a:latin typeface="Helvetica Now Text" panose="020B0504030202020204" pitchFamily="34" charset="77"/>
              </a:defRPr>
            </a:lvl4pPr>
            <a:lvl5pPr>
              <a:defRPr b="1" i="0">
                <a:latin typeface="Helvetica Now Text" panose="020B0504030202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B026B7B-5BAD-F946-BC36-9B95ECD11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06332" y="1588538"/>
            <a:ext cx="1551244" cy="155124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BDB2DCB-7452-364A-8ED2-E13E75B2CE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0800000">
            <a:off x="2440207" y="3892151"/>
            <a:ext cx="1500927" cy="150093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1256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1BFFFF78-5320-B64B-AD12-252239A84D8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1" cy="6858000"/>
          </a:xfrm>
          <a:custGeom>
            <a:avLst/>
            <a:gdLst>
              <a:gd name="connsiteX0" fmla="*/ 0 w 12192001"/>
              <a:gd name="connsiteY0" fmla="*/ 0 h 6858000"/>
              <a:gd name="connsiteX1" fmla="*/ 1 w 12192001"/>
              <a:gd name="connsiteY1" fmla="*/ 0 h 6858000"/>
              <a:gd name="connsiteX2" fmla="*/ 112713 w 12192001"/>
              <a:gd name="connsiteY2" fmla="*/ 0 h 6858000"/>
              <a:gd name="connsiteX3" fmla="*/ 12192001 w 12192001"/>
              <a:gd name="connsiteY3" fmla="*/ 0 h 6858000"/>
              <a:gd name="connsiteX4" fmla="*/ 12192001 w 12192001"/>
              <a:gd name="connsiteY4" fmla="*/ 342900 h 6858000"/>
              <a:gd name="connsiteX5" fmla="*/ 12192000 w 12192001"/>
              <a:gd name="connsiteY5" fmla="*/ 342900 h 6858000"/>
              <a:gd name="connsiteX6" fmla="*/ 12192000 w 12192001"/>
              <a:gd name="connsiteY6" fmla="*/ 6858000 h 6858000"/>
              <a:gd name="connsiteX7" fmla="*/ 112713 w 12192001"/>
              <a:gd name="connsiteY7" fmla="*/ 6858000 h 6858000"/>
              <a:gd name="connsiteX8" fmla="*/ 12700 w 12192001"/>
              <a:gd name="connsiteY8" fmla="*/ 6858000 h 6858000"/>
              <a:gd name="connsiteX9" fmla="*/ 0 w 12192001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1" h="6858000">
                <a:moveTo>
                  <a:pt x="0" y="0"/>
                </a:moveTo>
                <a:lnTo>
                  <a:pt x="1" y="0"/>
                </a:lnTo>
                <a:lnTo>
                  <a:pt x="112713" y="0"/>
                </a:lnTo>
                <a:lnTo>
                  <a:pt x="12192001" y="0"/>
                </a:lnTo>
                <a:lnTo>
                  <a:pt x="12192001" y="342900"/>
                </a:lnTo>
                <a:lnTo>
                  <a:pt x="12192000" y="342900"/>
                </a:lnTo>
                <a:lnTo>
                  <a:pt x="12192000" y="6858000"/>
                </a:lnTo>
                <a:lnTo>
                  <a:pt x="112713" y="6858000"/>
                </a:lnTo>
                <a:lnTo>
                  <a:pt x="127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39A729A-4D1E-3B49-AF82-7ED24CED23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88565" y="0"/>
            <a:ext cx="8402917" cy="6858000"/>
          </a:xfrm>
          <a:custGeom>
            <a:avLst/>
            <a:gdLst>
              <a:gd name="connsiteX0" fmla="*/ 0 w 8402917"/>
              <a:gd name="connsiteY0" fmla="*/ 0 h 6858000"/>
              <a:gd name="connsiteX1" fmla="*/ 8402917 w 8402917"/>
              <a:gd name="connsiteY1" fmla="*/ 0 h 6858000"/>
              <a:gd name="connsiteX2" fmla="*/ 8402917 w 8402917"/>
              <a:gd name="connsiteY2" fmla="*/ 101600 h 6858000"/>
              <a:gd name="connsiteX3" fmla="*/ 8398435 w 8402917"/>
              <a:gd name="connsiteY3" fmla="*/ 101600 h 6858000"/>
              <a:gd name="connsiteX4" fmla="*/ 8398435 w 8402917"/>
              <a:gd name="connsiteY4" fmla="*/ 6858000 h 6858000"/>
              <a:gd name="connsiteX5" fmla="*/ 2127 w 8402917"/>
              <a:gd name="connsiteY5" fmla="*/ 6858000 h 6858000"/>
              <a:gd name="connsiteX6" fmla="*/ 2127 w 8402917"/>
              <a:gd name="connsiteY6" fmla="*/ 101600 h 6858000"/>
              <a:gd name="connsiteX7" fmla="*/ 0 w 8402917"/>
              <a:gd name="connsiteY7" fmla="*/ 101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02917" h="6858000">
                <a:moveTo>
                  <a:pt x="0" y="0"/>
                </a:moveTo>
                <a:lnTo>
                  <a:pt x="8402917" y="0"/>
                </a:lnTo>
                <a:lnTo>
                  <a:pt x="8402917" y="101600"/>
                </a:lnTo>
                <a:lnTo>
                  <a:pt x="8398435" y="101600"/>
                </a:lnTo>
                <a:lnTo>
                  <a:pt x="8398435" y="6858000"/>
                </a:lnTo>
                <a:lnTo>
                  <a:pt x="2127" y="6858000"/>
                </a:lnTo>
                <a:lnTo>
                  <a:pt x="2127" y="101600"/>
                </a:lnTo>
                <a:lnTo>
                  <a:pt x="0" y="101600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</p:spPr>
        <p:txBody>
          <a:bodyPr wrap="square" lIns="1116000" tIns="2124000" rIns="1080000" bIns="1980000" anchor="ctr">
            <a:noAutofit/>
          </a:bodyPr>
          <a:lstStyle>
            <a:lvl1pPr marL="0" indent="0" algn="l">
              <a:buNone/>
              <a:defRPr sz="3200" b="1" i="0">
                <a:latin typeface="Helvetica Now Text" panose="020B0504030202020204" pitchFamily="34" charset="77"/>
              </a:defRPr>
            </a:lvl1pPr>
            <a:lvl2pPr>
              <a:defRPr b="1" i="0">
                <a:latin typeface="Helvetica Now Text" panose="020B0504030202020204" pitchFamily="34" charset="77"/>
              </a:defRPr>
            </a:lvl2pPr>
            <a:lvl3pPr>
              <a:defRPr b="1" i="0">
                <a:latin typeface="Helvetica Now Text" panose="020B0504030202020204" pitchFamily="34" charset="77"/>
              </a:defRPr>
            </a:lvl3pPr>
            <a:lvl4pPr>
              <a:defRPr b="1" i="0">
                <a:latin typeface="Helvetica Now Text" panose="020B0504030202020204" pitchFamily="34" charset="77"/>
              </a:defRPr>
            </a:lvl4pPr>
            <a:lvl5pPr>
              <a:defRPr b="1" i="0">
                <a:latin typeface="Helvetica Now Text" panose="020B0504030202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B026B7B-5BAD-F946-BC36-9B95ECD11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06332" y="1588538"/>
            <a:ext cx="1551244" cy="155124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BDB2DCB-7452-364A-8ED2-E13E75B2CE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0800000">
            <a:off x="2440207" y="3892151"/>
            <a:ext cx="1500927" cy="150093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4643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A49B356-38E1-5249-906D-6913BA1B23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15088" y="0"/>
            <a:ext cx="5776912" cy="6858000"/>
          </a:xfrm>
          <a:custGeom>
            <a:avLst/>
            <a:gdLst>
              <a:gd name="connsiteX0" fmla="*/ 0 w 5776912"/>
              <a:gd name="connsiteY0" fmla="*/ 0 h 6858000"/>
              <a:gd name="connsiteX1" fmla="*/ 5776912 w 5776912"/>
              <a:gd name="connsiteY1" fmla="*/ 0 h 6858000"/>
              <a:gd name="connsiteX2" fmla="*/ 5776912 w 5776912"/>
              <a:gd name="connsiteY2" fmla="*/ 6858000 h 6858000"/>
              <a:gd name="connsiteX3" fmla="*/ 0 w 577691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6912" h="6858000">
                <a:moveTo>
                  <a:pt x="0" y="0"/>
                </a:moveTo>
                <a:lnTo>
                  <a:pt x="5776912" y="0"/>
                </a:lnTo>
                <a:lnTo>
                  <a:pt x="57769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1878F8E-F81D-B247-AF38-9346D2B7A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525" y="744297"/>
            <a:ext cx="5768975" cy="2233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rgbClr val="00609C"/>
                </a:solidFill>
                <a:latin typeface="Helvetica Now Text" panose="020B0504030202020204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AB460F30-4261-B042-9E73-824B118A45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027" y="3185214"/>
            <a:ext cx="5769474" cy="2944728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>
                <a:latin typeface="Helvetica Now Text" panose="020B0504030202020204" pitchFamily="34" charset="77"/>
              </a:defRPr>
            </a:lvl1pPr>
            <a:lvl2pPr marL="342900" indent="-342900">
              <a:spcBef>
                <a:spcPts val="2000"/>
              </a:spcBef>
              <a:buFont typeface="Arial" panose="020B0604020202020204" pitchFamily="34" charset="0"/>
              <a:buChar char="•"/>
              <a:tabLst/>
              <a:defRPr sz="2000" b="1">
                <a:latin typeface="Helvetica Now Text" panose="020B0504030202020204" pitchFamily="34" charset="77"/>
              </a:defRPr>
            </a:lvl2pPr>
            <a:lvl3pPr>
              <a:defRPr sz="2000">
                <a:latin typeface="Helvetica Now Text" panose="020B0504030202020204" pitchFamily="34" charset="77"/>
              </a:defRPr>
            </a:lvl3pPr>
            <a:lvl4pPr>
              <a:defRPr sz="2000">
                <a:latin typeface="Helvetica Now Text" panose="020B0504030202020204" pitchFamily="34" charset="77"/>
              </a:defRPr>
            </a:lvl4pPr>
            <a:lvl5pPr>
              <a:defRPr sz="2000">
                <a:latin typeface="Helvetica Now Text" panose="020B0504030202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97049F6-2E3D-0446-9443-B578B72822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0800000">
            <a:off x="176405" y="6357789"/>
            <a:ext cx="368408" cy="36840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35D0604-E31B-1F41-9591-4FDE1B2CCA4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682605" y="177316"/>
            <a:ext cx="368408" cy="36840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09FD05A-253A-1F42-B52E-04798B2F1EA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60261" y="6330970"/>
            <a:ext cx="1289714" cy="27938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4990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E11E25C9-2023-A045-9734-0844EC7676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525" y="753341"/>
            <a:ext cx="11419806" cy="7078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rgbClr val="00609C"/>
                </a:solidFill>
                <a:latin typeface="Helvetica Now Text" panose="020B0504030202020204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218BF4CC-B09C-2E44-B649-E01AE7A8AB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026" y="1616420"/>
            <a:ext cx="11420305" cy="527018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>
                <a:latin typeface="Helvetica Now Text" panose="020B0504030202020204" pitchFamily="34" charset="77"/>
              </a:defRPr>
            </a:lvl1pPr>
            <a:lvl2pPr marL="342900" indent="-342900">
              <a:spcBef>
                <a:spcPts val="2000"/>
              </a:spcBef>
              <a:buFont typeface="Arial" panose="020B0604020202020204" pitchFamily="34" charset="0"/>
              <a:buChar char="•"/>
              <a:tabLst/>
              <a:defRPr sz="2000" b="1">
                <a:latin typeface="Helvetica Now Text" panose="020B0504030202020204" pitchFamily="34" charset="77"/>
              </a:defRPr>
            </a:lvl2pPr>
            <a:lvl3pPr>
              <a:defRPr sz="2000">
                <a:latin typeface="Helvetica Now Text" panose="020B0504030202020204" pitchFamily="34" charset="77"/>
              </a:defRPr>
            </a:lvl3pPr>
            <a:lvl4pPr>
              <a:defRPr sz="2000">
                <a:latin typeface="Helvetica Now Text" panose="020B0504030202020204" pitchFamily="34" charset="77"/>
              </a:defRPr>
            </a:lvl4pPr>
            <a:lvl5pPr>
              <a:defRPr sz="2000">
                <a:latin typeface="Helvetica Now Text" panose="020B0504030202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hart Placeholder 18">
            <a:extLst>
              <a:ext uri="{FF2B5EF4-FFF2-40B4-BE49-F238E27FC236}">
                <a16:creationId xmlns:a16="http://schemas.microsoft.com/office/drawing/2014/main" id="{AAB61624-269D-2645-8E2E-2893DB5DA2E3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90025" y="2322691"/>
            <a:ext cx="11420305" cy="282615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336A05A7-D324-0E49-A248-EA0E26A980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0026" y="5375620"/>
            <a:ext cx="11420305" cy="527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latin typeface="Helvetica Now Text" panose="020B0504030202020204" pitchFamily="34" charset="77"/>
              </a:defRPr>
            </a:lvl1pPr>
            <a:lvl2pPr marL="342900" indent="-342900">
              <a:spcBef>
                <a:spcPts val="2000"/>
              </a:spcBef>
              <a:buFont typeface="Arial" panose="020B0604020202020204" pitchFamily="34" charset="0"/>
              <a:buChar char="•"/>
              <a:tabLst/>
              <a:defRPr sz="2000" b="1">
                <a:latin typeface="Helvetica Now Text" panose="020B0504030202020204" pitchFamily="34" charset="77"/>
              </a:defRPr>
            </a:lvl2pPr>
            <a:lvl3pPr>
              <a:defRPr sz="2000">
                <a:latin typeface="Helvetica Now Text" panose="020B0504030202020204" pitchFamily="34" charset="77"/>
              </a:defRPr>
            </a:lvl3pPr>
            <a:lvl4pPr>
              <a:defRPr sz="2000">
                <a:latin typeface="Helvetica Now Text" panose="020B0504030202020204" pitchFamily="34" charset="77"/>
              </a:defRPr>
            </a:lvl4pPr>
            <a:lvl5pPr>
              <a:defRPr sz="2000">
                <a:latin typeface="Helvetica Now Text" panose="020B0504030202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A09C69F-A0B5-0041-9E5B-9070AF627E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682605" y="177316"/>
            <a:ext cx="368408" cy="36840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F585BA24-3805-5440-9C17-CE8A876FE1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0800000">
            <a:off x="176405" y="6357789"/>
            <a:ext cx="368408" cy="36840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8D56465-9C3C-E04A-9A4D-5BDBF58B17A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577095" y="6330970"/>
            <a:ext cx="1289714" cy="27938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6617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7">
            <a:extLst>
              <a:ext uri="{FF2B5EF4-FFF2-40B4-BE49-F238E27FC236}">
                <a16:creationId xmlns:a16="http://schemas.microsoft.com/office/drawing/2014/main" id="{934D6A40-18FE-2B47-94E1-134CD84082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8F3060DA-1B96-2446-AC60-B43FADD599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08185" y="1678568"/>
            <a:ext cx="6083815" cy="3515731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lIns="324000" tIns="396000">
            <a:normAutofit/>
          </a:bodyPr>
          <a:lstStyle>
            <a:lvl1pPr marL="0" indent="0">
              <a:buNone/>
              <a:defRPr sz="4000" b="1">
                <a:solidFill>
                  <a:srgbClr val="00609C"/>
                </a:solidFill>
                <a:latin typeface="Helvetica Now Text" panose="020B0504030202020204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4D5987AF-5C1E-8A48-B355-0DF51443E8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50000" y="2884548"/>
            <a:ext cx="5651500" cy="208115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>
                <a:latin typeface="Helvetica Now Text" panose="020B0504030202020204" pitchFamily="34" charset="77"/>
              </a:defRPr>
            </a:lvl1pPr>
            <a:lvl2pPr marL="342900" indent="-342900">
              <a:spcBef>
                <a:spcPts val="2000"/>
              </a:spcBef>
              <a:buFont typeface="Arial" panose="020B0604020202020204" pitchFamily="34" charset="0"/>
              <a:buChar char="•"/>
              <a:tabLst/>
              <a:defRPr sz="2000" b="1">
                <a:latin typeface="Helvetica Now Text" panose="020B0504030202020204" pitchFamily="34" charset="77"/>
              </a:defRPr>
            </a:lvl2pPr>
            <a:lvl3pPr>
              <a:defRPr sz="2000">
                <a:latin typeface="Helvetica Now Text" panose="020B0504030202020204" pitchFamily="34" charset="77"/>
              </a:defRPr>
            </a:lvl3pPr>
            <a:lvl4pPr>
              <a:defRPr sz="2000">
                <a:latin typeface="Helvetica Now Text" panose="020B0504030202020204" pitchFamily="34" charset="77"/>
              </a:defRPr>
            </a:lvl4pPr>
            <a:lvl5pPr>
              <a:defRPr sz="2000">
                <a:latin typeface="Helvetica Now Text" panose="020B0504030202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7364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riangle 20">
            <a:extLst>
              <a:ext uri="{FF2B5EF4-FFF2-40B4-BE49-F238E27FC236}">
                <a16:creationId xmlns:a16="http://schemas.microsoft.com/office/drawing/2014/main" id="{C4BE30E4-0A05-BF48-99C4-F17BB4356EFD}"/>
              </a:ext>
            </a:extLst>
          </p:cNvPr>
          <p:cNvSpPr/>
          <p:nvPr userDrawn="1"/>
        </p:nvSpPr>
        <p:spPr>
          <a:xfrm rot="5400000">
            <a:off x="5893148" y="3472508"/>
            <a:ext cx="751103" cy="647503"/>
          </a:xfrm>
          <a:prstGeom prst="triangl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6EFD303C-73B4-034B-8AD0-6298500634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525" y="753341"/>
            <a:ext cx="11419806" cy="5631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rgbClr val="00609C"/>
                </a:solidFill>
                <a:latin typeface="Helvetica Now Text" panose="020B0504030202020204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DB349C90-0F9B-4742-ABEB-9509152A00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0026" y="5375620"/>
            <a:ext cx="11420305" cy="527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latin typeface="Helvetica Now Text" panose="020B0504030202020204" pitchFamily="34" charset="77"/>
              </a:defRPr>
            </a:lvl1pPr>
            <a:lvl2pPr marL="342900" indent="-342900">
              <a:spcBef>
                <a:spcPts val="2000"/>
              </a:spcBef>
              <a:buFont typeface="Arial" panose="020B0604020202020204" pitchFamily="34" charset="0"/>
              <a:buChar char="•"/>
              <a:tabLst/>
              <a:defRPr sz="2000" b="1">
                <a:latin typeface="Helvetica Now Text" panose="020B0504030202020204" pitchFamily="34" charset="77"/>
              </a:defRPr>
            </a:lvl2pPr>
            <a:lvl3pPr>
              <a:defRPr sz="2000">
                <a:latin typeface="Helvetica Now Text" panose="020B0504030202020204" pitchFamily="34" charset="77"/>
              </a:defRPr>
            </a:lvl3pPr>
            <a:lvl4pPr>
              <a:defRPr sz="2000">
                <a:latin typeface="Helvetica Now Text" panose="020B0504030202020204" pitchFamily="34" charset="77"/>
              </a:defRPr>
            </a:lvl4pPr>
            <a:lvl5pPr>
              <a:defRPr sz="2000">
                <a:latin typeface="Helvetica Now Text" panose="020B0504030202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8FD3699A-D3F8-D548-9801-A5753E35CD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57500" y="1449672"/>
            <a:ext cx="6794500" cy="36734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CC01E2C-888C-2940-B393-7351677E0D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682605" y="177316"/>
            <a:ext cx="368408" cy="36840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8F741A0-6FAE-A14E-B36E-7A6F6DA464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0800000">
            <a:off x="176405" y="6357789"/>
            <a:ext cx="368408" cy="36840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016D577-360D-8A41-B475-5484FE051BA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577095" y="6330970"/>
            <a:ext cx="1289714" cy="27938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21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81D04F-5703-3141-B990-F42CBD9CB1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09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09C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B6D056-8546-8F44-9038-772F7F9B2E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43339" y="2103157"/>
            <a:ext cx="4105321" cy="265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32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_Titre sur 1 lig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260540" y="366860"/>
            <a:ext cx="11665068" cy="457600"/>
          </a:xfrm>
          <a:prstGeom prst="rect">
            <a:avLst/>
          </a:prstGeom>
        </p:spPr>
        <p:txBody>
          <a:bodyPr anchor="ctr"/>
          <a:lstStyle>
            <a:lvl1pPr algn="l">
              <a:defRPr sz="2700" b="1" cap="none" baseline="0">
                <a:solidFill>
                  <a:srgbClr val="0060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Titre</a:t>
            </a:r>
            <a:r>
              <a:rPr lang="en-US" dirty="0"/>
              <a:t> de la </a:t>
            </a:r>
            <a:r>
              <a:rPr lang="en-US" dirty="0" err="1"/>
              <a:t>diapositive</a:t>
            </a:r>
            <a:endParaRPr lang="fr-CH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9A39921A-262C-43D5-8056-77B9F327C4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3466" y="998730"/>
            <a:ext cx="11665068" cy="5152172"/>
          </a:xfrm>
          <a:prstGeom prst="rect">
            <a:avLst/>
          </a:prstGeom>
        </p:spPr>
        <p:txBody>
          <a:bodyPr/>
          <a:lstStyle>
            <a:lvl1pPr marL="231458" indent="-231458">
              <a:spcBef>
                <a:spcPts val="1215"/>
              </a:spcBef>
              <a:spcAft>
                <a:spcPts val="405"/>
              </a:spcAft>
              <a:buFont typeface="Wingdings" panose="05000000000000000000" pitchFamily="2" charset="2"/>
              <a:buChar char="§"/>
              <a:defRPr sz="2565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4361" indent="-295751">
              <a:spcBef>
                <a:spcPts val="405"/>
              </a:spcBef>
              <a:spcAft>
                <a:spcPts val="540"/>
              </a:spcAft>
              <a:buFont typeface="Symbol" panose="05050102010706020507" pitchFamily="18" charset="2"/>
              <a:buChar char=""/>
              <a:defRPr sz="243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45463" indent="-228243">
              <a:spcBef>
                <a:spcPts val="405"/>
              </a:spcBef>
              <a:spcAft>
                <a:spcPts val="405"/>
              </a:spcAft>
              <a:buFont typeface="Arial" panose="020B0604020202020204" pitchFamily="34" charset="0"/>
              <a:buChar char="•"/>
              <a:defRPr sz="2160" i="1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fr-FR" dirty="0"/>
              <a:t>Texte niveau 1</a:t>
            </a:r>
          </a:p>
          <a:p>
            <a:pPr lvl="1"/>
            <a:r>
              <a:rPr lang="fr-FR" dirty="0"/>
              <a:t>Texte niveau 2</a:t>
            </a:r>
          </a:p>
          <a:p>
            <a:pPr lvl="2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Texte niveau 3</a:t>
            </a:r>
          </a:p>
          <a:p>
            <a:pPr lvl="0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Texte niveau 1</a:t>
            </a:r>
          </a:p>
          <a:p>
            <a:pPr lvl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Texte niveau 2</a:t>
            </a:r>
          </a:p>
          <a:p>
            <a:pPr lvl="2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Texte niveau 3</a:t>
            </a:r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2242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3558E9EB-4616-D648-AB34-3CB9E826E9C9}"/>
              </a:ext>
            </a:extLst>
          </p:cNvPr>
          <p:cNvSpPr/>
          <p:nvPr userDrawn="1"/>
        </p:nvSpPr>
        <p:spPr>
          <a:xfrm>
            <a:off x="11403106" y="82495"/>
            <a:ext cx="721866" cy="558052"/>
          </a:xfrm>
          <a:prstGeom prst="rect">
            <a:avLst/>
          </a:prstGeom>
          <a:solidFill>
            <a:srgbClr val="0C6F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216FA25-21ED-4A4F-99DD-107CD874EC26}"/>
              </a:ext>
            </a:extLst>
          </p:cNvPr>
          <p:cNvSpPr/>
          <p:nvPr userDrawn="1"/>
        </p:nvSpPr>
        <p:spPr>
          <a:xfrm>
            <a:off x="94129" y="6286500"/>
            <a:ext cx="558053" cy="510988"/>
          </a:xfrm>
          <a:prstGeom prst="rect">
            <a:avLst/>
          </a:prstGeom>
          <a:solidFill>
            <a:srgbClr val="0C6F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2603346-BFBC-2340-8D2C-267BDF939E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765544 w 12192000"/>
              <a:gd name="connsiteY3" fmla="*/ 6858000 h 6858000"/>
              <a:gd name="connsiteX4" fmla="*/ 94129 w 12192000"/>
              <a:gd name="connsiteY4" fmla="*/ 6858000 h 6858000"/>
              <a:gd name="connsiteX5" fmla="*/ 0 w 12192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765544" y="6858000"/>
                </a:lnTo>
                <a:lnTo>
                  <a:pt x="9412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814255-9887-6543-91E3-7D13CFDBEA5C}"/>
              </a:ext>
            </a:extLst>
          </p:cNvPr>
          <p:cNvSpPr/>
          <p:nvPr userDrawn="1"/>
        </p:nvSpPr>
        <p:spPr>
          <a:xfrm>
            <a:off x="4213185" y="0"/>
            <a:ext cx="7978815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3F43D57-4CE3-C247-94DA-9F8B62CE03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13184" y="0"/>
            <a:ext cx="7978815" cy="6858000"/>
          </a:xfrm>
          <a:custGeom>
            <a:avLst/>
            <a:gdLst>
              <a:gd name="connsiteX0" fmla="*/ 0 w 7978815"/>
              <a:gd name="connsiteY0" fmla="*/ 0 h 6858000"/>
              <a:gd name="connsiteX1" fmla="*/ 7978815 w 7978815"/>
              <a:gd name="connsiteY1" fmla="*/ 0 h 6858000"/>
              <a:gd name="connsiteX2" fmla="*/ 7978815 w 7978815"/>
              <a:gd name="connsiteY2" fmla="*/ 6858000 h 6858000"/>
              <a:gd name="connsiteX3" fmla="*/ 0 w 797881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78815" h="6858000">
                <a:moveTo>
                  <a:pt x="0" y="0"/>
                </a:moveTo>
                <a:lnTo>
                  <a:pt x="7978815" y="0"/>
                </a:lnTo>
                <a:lnTo>
                  <a:pt x="797881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</p:spPr>
        <p:txBody>
          <a:bodyPr wrap="square" lIns="503999" tIns="1908000" rIns="468000">
            <a:noAutofit/>
          </a:bodyPr>
          <a:lstStyle>
            <a:lvl1pPr marL="342900" indent="-342900">
              <a:spcAft>
                <a:spcPts val="1800"/>
              </a:spcAft>
              <a:buFont typeface="Arial" panose="020B0604020202020204" pitchFamily="34" charset="0"/>
              <a:buChar char="•"/>
              <a:defRPr sz="2000">
                <a:latin typeface="Helvetica Now Text" panose="020B0504030202020204" pitchFamily="34" charset="77"/>
              </a:defRPr>
            </a:lvl1pPr>
            <a:lvl2pPr marL="342900" indent="-3429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7020000" algn="r"/>
              </a:tabLst>
              <a:defRPr sz="2000" b="1">
                <a:latin typeface="Helvetica Now Text" panose="020B0504030202020204" pitchFamily="34" charset="77"/>
              </a:defRPr>
            </a:lvl2pPr>
            <a:lvl3pPr>
              <a:defRPr sz="2000">
                <a:latin typeface="Helvetica Now Text" panose="020B0504030202020204" pitchFamily="34" charset="77"/>
              </a:defRPr>
            </a:lvl3pPr>
            <a:lvl4pPr>
              <a:defRPr sz="2000">
                <a:latin typeface="Helvetica Now Text" panose="020B0504030202020204" pitchFamily="34" charset="77"/>
              </a:defRPr>
            </a:lvl4pPr>
            <a:lvl5pPr>
              <a:defRPr sz="2000">
                <a:latin typeface="Helvetica Now Text" panose="020B0504030202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 	A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1EC67986-E1DD-3846-8561-8CCAA01C908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14279" y="494562"/>
            <a:ext cx="4090987" cy="973138"/>
          </a:xfrm>
          <a:prstGeom prst="rect">
            <a:avLst/>
          </a:prstGeom>
          <a:solidFill>
            <a:schemeClr val="bg1">
              <a:alpha val="1000"/>
            </a:schemeClr>
          </a:solidFill>
        </p:spPr>
        <p:txBody>
          <a:bodyPr/>
          <a:lstStyle>
            <a:lvl1pPr marL="685800" indent="-685800">
              <a:buFont typeface="Arial" panose="020B0604020202020204" pitchFamily="34" charset="0"/>
              <a:buChar char="•"/>
              <a:defRPr sz="4500" b="1" i="0" cap="all" baseline="0">
                <a:solidFill>
                  <a:srgbClr val="00609C"/>
                </a:solidFill>
                <a:latin typeface="Helvetica Now Text" panose="020B0504030202020204" pitchFamily="34" charset="77"/>
              </a:defRPr>
            </a:lvl1pPr>
          </a:lstStyle>
          <a:p>
            <a:pPr lvl="0"/>
            <a:r>
              <a:rPr lang="en-US" dirty="0"/>
              <a:t>SOMMAIRE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BC941DF-D6CF-FD46-946F-FFFEDE90825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682605" y="177316"/>
            <a:ext cx="368408" cy="36840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D1DFF09-CA60-D841-9046-6C8CFBEEBF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0800000">
            <a:off x="176405" y="6357789"/>
            <a:ext cx="368408" cy="36840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4053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FDB3BAD-9989-E047-957B-CB419F5174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3CFAE0-3F15-B041-9C2C-990D14C75E2B}"/>
              </a:ext>
            </a:extLst>
          </p:cNvPr>
          <p:cNvSpPr txBox="1"/>
          <p:nvPr userDrawn="1"/>
        </p:nvSpPr>
        <p:spPr>
          <a:xfrm>
            <a:off x="1581874" y="6158149"/>
            <a:ext cx="9086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Helvetica Now Text" panose="020B0504030202020204" pitchFamily="34" charset="77"/>
              </a:rPr>
              <a:t>2</a:t>
            </a:r>
            <a:endParaRPr lang="en-US" sz="2400" dirty="0">
              <a:solidFill>
                <a:schemeClr val="bg1"/>
              </a:solidFill>
              <a:latin typeface="Helvetica Now Text" panose="020B0504030202020204" pitchFamily="34" charset="77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228A16A-8B38-9346-A67C-07224AD043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F3C300">
              <a:alpha val="89804"/>
            </a:srgbClr>
          </a:solidFill>
        </p:spPr>
        <p:txBody>
          <a:bodyPr wrap="square" lIns="1080000" tIns="1080000" rIns="1080000" bIns="1080000" anchor="ctr">
            <a:noAutofit/>
          </a:bodyPr>
          <a:lstStyle>
            <a:lvl1pPr marL="0" indent="0" algn="ctr">
              <a:buNone/>
              <a:defRPr sz="6500" b="1" i="0" cap="all" baseline="0">
                <a:solidFill>
                  <a:schemeClr val="bg1"/>
                </a:solidFill>
                <a:latin typeface="Helvetica Now Text ExtraBold" panose="020B0504030202020204" pitchFamily="34" charset="77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A2484B-1DEF-684D-8565-3D7F4E9089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3486" y="589078"/>
            <a:ext cx="1551244" cy="155124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870A82B-C7BC-A74B-B0C2-3903626275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0800000">
            <a:off x="590142" y="4778198"/>
            <a:ext cx="1500927" cy="150093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7198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FDB3BAD-9989-E047-957B-CB419F5174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3CFAE0-3F15-B041-9C2C-990D14C75E2B}"/>
              </a:ext>
            </a:extLst>
          </p:cNvPr>
          <p:cNvSpPr txBox="1"/>
          <p:nvPr userDrawn="1"/>
        </p:nvSpPr>
        <p:spPr>
          <a:xfrm>
            <a:off x="1581874" y="6158149"/>
            <a:ext cx="9086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Helvetica Now Text" panose="020B0504030202020204" pitchFamily="34" charset="77"/>
              </a:rPr>
              <a:t>2</a:t>
            </a:r>
            <a:endParaRPr lang="en-US" sz="2400" dirty="0">
              <a:solidFill>
                <a:schemeClr val="bg1"/>
              </a:solidFill>
              <a:latin typeface="Helvetica Now Text" panose="020B0504030202020204" pitchFamily="34" charset="77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228A16A-8B38-9346-A67C-07224AD043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0199D6">
              <a:alpha val="89804"/>
            </a:srgbClr>
          </a:solidFill>
        </p:spPr>
        <p:txBody>
          <a:bodyPr wrap="square" lIns="1080000" tIns="1080000" rIns="1080000" bIns="1080000" anchor="ctr">
            <a:noAutofit/>
          </a:bodyPr>
          <a:lstStyle>
            <a:lvl1pPr marL="0" indent="0" algn="ctr">
              <a:buNone/>
              <a:defRPr sz="6500" b="1" i="0" cap="all" baseline="0">
                <a:solidFill>
                  <a:schemeClr val="bg1"/>
                </a:solidFill>
                <a:latin typeface="Helvetica Now Text ExtraBold" panose="020B0504030202020204" pitchFamily="34" charset="77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A2484B-1DEF-684D-8565-3D7F4E9089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3486" y="589078"/>
            <a:ext cx="1551244" cy="155124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870A82B-C7BC-A74B-B0C2-3903626275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0800000">
            <a:off x="590142" y="4778198"/>
            <a:ext cx="1500927" cy="150093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3864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FDB3BAD-9989-E047-957B-CB419F5174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3CFAE0-3F15-B041-9C2C-990D14C75E2B}"/>
              </a:ext>
            </a:extLst>
          </p:cNvPr>
          <p:cNvSpPr txBox="1"/>
          <p:nvPr userDrawn="1"/>
        </p:nvSpPr>
        <p:spPr>
          <a:xfrm>
            <a:off x="1581874" y="6158149"/>
            <a:ext cx="9086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Helvetica Now Text" panose="020B0504030202020204" pitchFamily="34" charset="77"/>
              </a:rPr>
              <a:t>2</a:t>
            </a:r>
            <a:endParaRPr lang="en-US" sz="2400" dirty="0">
              <a:solidFill>
                <a:schemeClr val="bg1"/>
              </a:solidFill>
              <a:latin typeface="Helvetica Now Text" panose="020B0504030202020204" pitchFamily="34" charset="77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228A16A-8B38-9346-A67C-07224AD043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00945E">
              <a:alpha val="89804"/>
            </a:srgbClr>
          </a:solidFill>
        </p:spPr>
        <p:txBody>
          <a:bodyPr wrap="square" lIns="1080000" tIns="1080000" rIns="1080000" bIns="1080000" anchor="ctr">
            <a:noAutofit/>
          </a:bodyPr>
          <a:lstStyle>
            <a:lvl1pPr marL="0" indent="0" algn="ctr">
              <a:buNone/>
              <a:defRPr sz="6500" b="1" i="0" cap="all" baseline="0">
                <a:solidFill>
                  <a:schemeClr val="bg1"/>
                </a:solidFill>
                <a:latin typeface="Helvetica Now Text ExtraBold" panose="020B0504030202020204" pitchFamily="34" charset="77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A2484B-1DEF-684D-8565-3D7F4E9089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3486" y="589078"/>
            <a:ext cx="1551244" cy="155124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870A82B-C7BC-A74B-B0C2-3903626275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0800000">
            <a:off x="590142" y="4778198"/>
            <a:ext cx="1500927" cy="150093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8608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FDB3BAD-9989-E047-957B-CB419F5174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3CFAE0-3F15-B041-9C2C-990D14C75E2B}"/>
              </a:ext>
            </a:extLst>
          </p:cNvPr>
          <p:cNvSpPr txBox="1"/>
          <p:nvPr userDrawn="1"/>
        </p:nvSpPr>
        <p:spPr>
          <a:xfrm>
            <a:off x="1581874" y="6158149"/>
            <a:ext cx="9086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Helvetica Now Text" panose="020B0504030202020204" pitchFamily="34" charset="77"/>
              </a:rPr>
              <a:t>2</a:t>
            </a:r>
            <a:endParaRPr lang="en-US" sz="2400" dirty="0">
              <a:solidFill>
                <a:schemeClr val="bg1"/>
              </a:solidFill>
              <a:latin typeface="Helvetica Now Text" panose="020B0504030202020204" pitchFamily="34" charset="77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228A16A-8B38-9346-A67C-07224AD043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F36D21">
              <a:alpha val="89804"/>
            </a:srgbClr>
          </a:solidFill>
        </p:spPr>
        <p:txBody>
          <a:bodyPr wrap="square" lIns="1080000" tIns="1080000" rIns="1080000" bIns="1080000" anchor="ctr">
            <a:noAutofit/>
          </a:bodyPr>
          <a:lstStyle>
            <a:lvl1pPr marL="0" indent="0" algn="ctr">
              <a:buNone/>
              <a:defRPr sz="6500" b="1" i="0" cap="all" baseline="0">
                <a:solidFill>
                  <a:schemeClr val="bg1"/>
                </a:solidFill>
                <a:latin typeface="Helvetica Now Text ExtraBold" panose="020B0504030202020204" pitchFamily="34" charset="77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A2484B-1DEF-684D-8565-3D7F4E9089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3486" y="589078"/>
            <a:ext cx="1551244" cy="155124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870A82B-C7BC-A74B-B0C2-3903626275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0800000">
            <a:off x="590142" y="4778198"/>
            <a:ext cx="1500927" cy="150093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3405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FDB3BAD-9989-E047-957B-CB419F5174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3CFAE0-3F15-B041-9C2C-990D14C75E2B}"/>
              </a:ext>
            </a:extLst>
          </p:cNvPr>
          <p:cNvSpPr txBox="1"/>
          <p:nvPr userDrawn="1"/>
        </p:nvSpPr>
        <p:spPr>
          <a:xfrm>
            <a:off x="1581874" y="6158149"/>
            <a:ext cx="9086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Helvetica Now Text" panose="020B0504030202020204" pitchFamily="34" charset="77"/>
              </a:rPr>
              <a:t>2</a:t>
            </a:r>
            <a:endParaRPr lang="en-US" sz="2400" dirty="0">
              <a:solidFill>
                <a:schemeClr val="bg1"/>
              </a:solidFill>
              <a:latin typeface="Helvetica Now Text" panose="020B0504030202020204" pitchFamily="34" charset="77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228A16A-8B38-9346-A67C-07224AD043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D41367">
              <a:alpha val="89804"/>
            </a:srgbClr>
          </a:solidFill>
        </p:spPr>
        <p:txBody>
          <a:bodyPr wrap="square" lIns="1080000" tIns="1080000" rIns="1080000" bIns="1080000" anchor="ctr">
            <a:noAutofit/>
          </a:bodyPr>
          <a:lstStyle>
            <a:lvl1pPr marL="0" indent="0" algn="ctr">
              <a:buNone/>
              <a:defRPr sz="6500" b="1" i="0" cap="all" baseline="0">
                <a:solidFill>
                  <a:schemeClr val="bg1"/>
                </a:solidFill>
                <a:latin typeface="Helvetica Now Text ExtraBold" panose="020B0504030202020204" pitchFamily="34" charset="77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A2484B-1DEF-684D-8565-3D7F4E9089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3486" y="589078"/>
            <a:ext cx="1551244" cy="155124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870A82B-C7BC-A74B-B0C2-3903626275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0800000">
            <a:off x="590142" y="4778198"/>
            <a:ext cx="1500927" cy="150093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7009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FDB3BAD-9989-E047-957B-CB419F5174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3CFAE0-3F15-B041-9C2C-990D14C75E2B}"/>
              </a:ext>
            </a:extLst>
          </p:cNvPr>
          <p:cNvSpPr txBox="1"/>
          <p:nvPr userDrawn="1"/>
        </p:nvSpPr>
        <p:spPr>
          <a:xfrm>
            <a:off x="1581874" y="6158149"/>
            <a:ext cx="9086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Helvetica Now Text" panose="020B0504030202020204" pitchFamily="34" charset="77"/>
              </a:rPr>
              <a:t>2</a:t>
            </a:r>
            <a:endParaRPr lang="en-US" sz="2400" dirty="0">
              <a:solidFill>
                <a:schemeClr val="bg1"/>
              </a:solidFill>
              <a:latin typeface="Helvetica Now Text" panose="020B0504030202020204" pitchFamily="34" charset="77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228A16A-8B38-9346-A67C-07224AD043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7A2682">
              <a:alpha val="89804"/>
            </a:srgbClr>
          </a:solidFill>
        </p:spPr>
        <p:txBody>
          <a:bodyPr wrap="square" lIns="1080000" tIns="1080000" rIns="1080000" bIns="1080000" anchor="ctr">
            <a:noAutofit/>
          </a:bodyPr>
          <a:lstStyle>
            <a:lvl1pPr marL="0" indent="0" algn="ctr">
              <a:buNone/>
              <a:defRPr sz="6500" b="1" i="0" cap="all" baseline="0">
                <a:solidFill>
                  <a:schemeClr val="bg1"/>
                </a:solidFill>
                <a:latin typeface="Helvetica Now Text ExtraBold" panose="020B0504030202020204" pitchFamily="34" charset="77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A2484B-1DEF-684D-8565-3D7F4E9089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3486" y="589078"/>
            <a:ext cx="1551244" cy="155124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870A82B-C7BC-A74B-B0C2-3903626275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0800000">
            <a:off x="590142" y="4778198"/>
            <a:ext cx="1500927" cy="150093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7459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5DBBA8E-07CE-7148-B78F-0DF94BF585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525" y="744297"/>
            <a:ext cx="11419806" cy="7078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rgbClr val="00609C"/>
                </a:solidFill>
                <a:latin typeface="Helvetica Now Text" panose="020B0504030202020204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C9946DFF-9D15-3F45-99FF-8EC8405B9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0026" y="1607376"/>
            <a:ext cx="11420305" cy="443326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None/>
              <a:defRPr sz="2000">
                <a:latin typeface="Helvetica Now Text" panose="020B0504030202020204" pitchFamily="34" charset="77"/>
              </a:defRPr>
            </a:lvl1pPr>
            <a:lvl2pPr marL="342900" indent="-342900">
              <a:spcBef>
                <a:spcPts val="2000"/>
              </a:spcBef>
              <a:buFont typeface="Arial" panose="020B0604020202020204" pitchFamily="34" charset="0"/>
              <a:buChar char="•"/>
              <a:tabLst/>
              <a:defRPr sz="2000" b="1">
                <a:latin typeface="Helvetica Now Text" panose="020B0504030202020204" pitchFamily="34" charset="77"/>
              </a:defRPr>
            </a:lvl2pPr>
            <a:lvl3pPr>
              <a:defRPr sz="2000">
                <a:latin typeface="Helvetica Now Text" panose="020B0504030202020204" pitchFamily="34" charset="77"/>
              </a:defRPr>
            </a:lvl3pPr>
            <a:lvl4pPr>
              <a:defRPr sz="2000">
                <a:latin typeface="Helvetica Now Text" panose="020B0504030202020204" pitchFamily="34" charset="77"/>
              </a:defRPr>
            </a:lvl4pPr>
            <a:lvl5pPr>
              <a:defRPr sz="2000">
                <a:latin typeface="Helvetica Now Text" panose="020B0504030202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F19663B-5767-6943-AE58-30F2E531ED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682605" y="177316"/>
            <a:ext cx="368408" cy="36840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35E0B3D-95FA-E145-974F-BFD35334DCA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0800000">
            <a:off x="176405" y="6357789"/>
            <a:ext cx="368408" cy="36840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A7880E9-5B48-6F4A-8D14-C014E4E3D55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577095" y="6330970"/>
            <a:ext cx="1289714" cy="27938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7813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22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64" r:id="rId3"/>
    <p:sldLayoutId id="2147483669" r:id="rId4"/>
    <p:sldLayoutId id="2147483671" r:id="rId5"/>
    <p:sldLayoutId id="2147483670" r:id="rId6"/>
    <p:sldLayoutId id="2147483672" r:id="rId7"/>
    <p:sldLayoutId id="2147483673" r:id="rId8"/>
    <p:sldLayoutId id="2147483655" r:id="rId9"/>
    <p:sldLayoutId id="2147483656" r:id="rId10"/>
    <p:sldLayoutId id="2147483667" r:id="rId11"/>
    <p:sldLayoutId id="2147483668" r:id="rId12"/>
    <p:sldLayoutId id="2147483658" r:id="rId13"/>
    <p:sldLayoutId id="2147483659" r:id="rId14"/>
    <p:sldLayoutId id="2147483661" r:id="rId15"/>
    <p:sldLayoutId id="2147483649" r:id="rId16"/>
    <p:sldLayoutId id="2147483666" r:id="rId17"/>
    <p:sldLayoutId id="2147483674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EC01EBED-7C46-3544-8699-D15A425E67C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2034" r="12034"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B945A7-909E-E04A-8124-36AC9EB0F0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" y="1"/>
            <a:ext cx="5628289" cy="6857999"/>
          </a:xfrm>
        </p:spPr>
        <p:txBody>
          <a:bodyPr wrap="square" lIns="432000" tIns="3131999" rIns="900000" bIns="45720" anchor="t">
            <a:noAutofit/>
          </a:bodyPr>
          <a:lstStyle/>
          <a:p>
            <a:pPr marL="0" indent="0">
              <a:buNone/>
            </a:pPr>
            <a:r>
              <a:rPr lang="en-US" sz="3600" dirty="0" err="1">
                <a:latin typeface="Helvetica Now Text"/>
              </a:rPr>
              <a:t>Journées</a:t>
            </a:r>
            <a:r>
              <a:rPr lang="en-US" sz="3600" dirty="0">
                <a:latin typeface="Helvetica Now Text"/>
              </a:rPr>
              <a:t> Open Science HES-SO</a:t>
            </a:r>
          </a:p>
          <a:p>
            <a:pPr lvl="2" indent="0">
              <a:lnSpc>
                <a:spcPct val="100000"/>
              </a:lnSpc>
              <a:buNone/>
            </a:pPr>
            <a:r>
              <a:rPr lang="en-US" sz="1800" b="0" dirty="0" err="1">
                <a:latin typeface="Helvetica Now Text"/>
              </a:rPr>
              <a:t>organisees</a:t>
            </a:r>
            <a:r>
              <a:rPr lang="en-US" sz="1800" b="0" dirty="0">
                <a:latin typeface="Helvetica Now Text"/>
              </a:rPr>
              <a:t> par la </a:t>
            </a:r>
            <a:r>
              <a:rPr lang="en-US" sz="1800" b="0" dirty="0" err="1">
                <a:latin typeface="Helvetica Now Text"/>
              </a:rPr>
              <a:t>Communauté</a:t>
            </a:r>
            <a:r>
              <a:rPr lang="en-US" sz="1800" b="0" dirty="0">
                <a:latin typeface="Helvetica Now Text"/>
              </a:rPr>
              <a:t> Open science de la HES-SO </a:t>
            </a:r>
          </a:p>
          <a:p>
            <a:pPr lvl="2" indent="0">
              <a:buNone/>
            </a:pPr>
            <a:r>
              <a:rPr lang="en-US" dirty="0">
                <a:latin typeface="Helvetica Now Text"/>
              </a:rPr>
              <a:t>9-10 </a:t>
            </a:r>
            <a:r>
              <a:rPr lang="en-US" dirty="0" err="1">
                <a:latin typeface="Helvetica Now Text"/>
              </a:rPr>
              <a:t>mai</a:t>
            </a:r>
            <a:r>
              <a:rPr lang="en-US" dirty="0">
                <a:latin typeface="Helvetica Now Text"/>
              </a:rPr>
              <a:t> 2022</a:t>
            </a:r>
          </a:p>
          <a:p>
            <a:pPr lvl="2" indent="0">
              <a:lnSpc>
                <a:spcPct val="100000"/>
              </a:lnSpc>
              <a:buNone/>
            </a:pPr>
            <a:r>
              <a:rPr lang="fr-CH" sz="1600" b="0" dirty="0">
                <a:latin typeface="Helvetica Now Text"/>
              </a:rPr>
              <a:t>Institut et Haute Ecole de la Santé La Source, Lausanne</a:t>
            </a:r>
            <a:endParaRPr lang="en-US" sz="1600" b="0" dirty="0">
              <a:latin typeface="Helvetica Now Text"/>
            </a:endParaRPr>
          </a:p>
          <a:p>
            <a:pPr lvl="2" indent="0">
              <a:buNone/>
            </a:pPr>
            <a:endParaRPr lang="en-US" dirty="0">
              <a:latin typeface="Helvetica Now Tex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ECCFA2-3BDD-F644-901A-0FE29B876DE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FA5F462-7D85-3F4E-A568-B215DC028BC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939ABE-1AE5-8047-97F1-5607B52A93D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94FA86C7-F92C-48AF-9C32-ECA271839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195" y="608829"/>
            <a:ext cx="1598729" cy="96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0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899850E-4675-EA45-B2FA-68679CB2418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7811" b="7843"/>
          <a:stretch/>
        </p:blipFill>
        <p:spPr>
          <a:xfrm>
            <a:off x="-1" y="0"/>
            <a:ext cx="12196011" cy="685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9F522-134E-9443-8BCF-F3483F964D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50" y="1"/>
            <a:ext cx="12192000" cy="6858000"/>
          </a:xfrm>
        </p:spPr>
        <p:txBody>
          <a:bodyPr/>
          <a:lstStyle/>
          <a:p>
            <a:r>
              <a:rPr lang="en-US" dirty="0"/>
              <a:t>Table-Ronde</a:t>
            </a:r>
          </a:p>
          <a:p>
            <a:r>
              <a:rPr lang="fr-CH" sz="4400" b="1" dirty="0">
                <a:effectLst/>
                <a:latin typeface="Helvetica Now Text" panose="020B0504030202020204"/>
                <a:ea typeface="Calibri" panose="020F0502020204030204" pitchFamily="34" charset="0"/>
                <a:cs typeface="Times New Roman" panose="02020603050405020304" pitchFamily="18" charset="0"/>
              </a:rPr>
              <a:t>Les accords Read &amp; </a:t>
            </a:r>
            <a:r>
              <a:rPr lang="fr-CH" sz="4400" b="1" dirty="0" err="1">
                <a:effectLst/>
                <a:latin typeface="Helvetica Now Text" panose="020B0504030202020204"/>
                <a:ea typeface="Calibri" panose="020F0502020204030204" pitchFamily="34" charset="0"/>
                <a:cs typeface="Times New Roman" panose="02020603050405020304" pitchFamily="18" charset="0"/>
              </a:rPr>
              <a:t>Publish</a:t>
            </a:r>
            <a:r>
              <a:rPr lang="fr-CH" sz="4400" b="1" dirty="0">
                <a:effectLst/>
                <a:latin typeface="Helvetica Now Text" panose="020B0504030202020204"/>
                <a:ea typeface="Calibri" panose="020F0502020204030204" pitchFamily="34" charset="0"/>
                <a:cs typeface="Times New Roman" panose="02020603050405020304" pitchFamily="18" charset="0"/>
              </a:rPr>
              <a:t> et l’évaluation de la recherche</a:t>
            </a:r>
            <a:endParaRPr lang="en-US" sz="4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F24642-0E53-B740-BB99-EE87001B85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6B076D-6C79-AB44-A71E-885340F032C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65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pour une image  11" descr="Une image contenant texte, bibliothèque, scène, pièce&#10;&#10;Description générée automatiquement">
            <a:extLst>
              <a:ext uri="{FF2B5EF4-FFF2-40B4-BE49-F238E27FC236}">
                <a16:creationId xmlns:a16="http://schemas.microsoft.com/office/drawing/2014/main" id="{4498C52E-7CE5-42A0-A7BC-E3E92CE9779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1921" r="21921"/>
          <a:stretch>
            <a:fillRect/>
          </a:stretch>
        </p:blipFill>
        <p:spPr/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DDB663E-0876-4F95-8DF4-16EFDEAA26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525" y="744297"/>
            <a:ext cx="5768975" cy="779703"/>
          </a:xfrm>
        </p:spPr>
        <p:txBody>
          <a:bodyPr/>
          <a:lstStyle/>
          <a:p>
            <a:r>
              <a:rPr lang="fr-CH" dirty="0" err="1">
                <a:solidFill>
                  <a:schemeClr val="accent3">
                    <a:lumMod val="50000"/>
                  </a:schemeClr>
                </a:solidFill>
              </a:rPr>
              <a:t>Intervenant·e·s</a:t>
            </a:r>
            <a:endParaRPr lang="fr-CH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5A28A7E-B7F7-42F7-B1A1-FF410DA927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027" y="1524000"/>
            <a:ext cx="5769474" cy="4605942"/>
          </a:xfrm>
        </p:spPr>
        <p:txBody>
          <a:bodyPr/>
          <a:lstStyle/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H" sz="2000" dirty="0">
                <a:effectLst/>
                <a:latin typeface="Helvetica Now Text" panose="020B0504030202020204"/>
                <a:ea typeface="Calibri" panose="020F0502020204030204" pitchFamily="34" charset="0"/>
                <a:cs typeface="Times New Roman" panose="02020603050405020304" pitchFamily="18" charset="0"/>
              </a:rPr>
              <a:t>Aude Bax de Keating, Co-coordinatrice du programme Open science (</a:t>
            </a:r>
            <a:r>
              <a:rPr lang="fr-CH" sz="2000" dirty="0" err="1">
                <a:effectLst/>
                <a:latin typeface="Helvetica Now Text" panose="020B0504030202020204"/>
                <a:ea typeface="Calibri" panose="020F0502020204030204" pitchFamily="34" charset="0"/>
                <a:cs typeface="Times New Roman" panose="02020603050405020304" pitchFamily="18" charset="0"/>
              </a:rPr>
              <a:t>swissuniversities</a:t>
            </a:r>
            <a:r>
              <a:rPr lang="fr-CH" sz="2000" dirty="0">
                <a:effectLst/>
                <a:latin typeface="Helvetica Now Text" panose="020B0504030202020204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CH" sz="2000" dirty="0">
              <a:effectLst/>
              <a:latin typeface="Helvetica Now Text" panose="020B050403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H" sz="2000" dirty="0">
                <a:effectLst/>
                <a:latin typeface="Helvetica Now Text" panose="020B0504030202020204"/>
                <a:ea typeface="Calibri" panose="020F0502020204030204" pitchFamily="34" charset="0"/>
                <a:cs typeface="Times New Roman" panose="02020603050405020304" pitchFamily="18" charset="0"/>
              </a:rPr>
              <a:t>Susanne </a:t>
            </a:r>
            <a:r>
              <a:rPr lang="fr-CH" sz="2000" dirty="0" err="1">
                <a:effectLst/>
                <a:latin typeface="Helvetica Now Text" panose="020B0504030202020204"/>
                <a:ea typeface="Calibri" panose="020F0502020204030204" pitchFamily="34" charset="0"/>
                <a:cs typeface="Times New Roman" panose="02020603050405020304" pitchFamily="18" charset="0"/>
              </a:rPr>
              <a:t>Aerni</a:t>
            </a:r>
            <a:r>
              <a:rPr lang="fr-CH" sz="2000" dirty="0">
                <a:effectLst/>
                <a:latin typeface="Helvetica Now Text" panose="020B0504030202020204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effectLst/>
                <a:latin typeface="Helvetica Now Text" panose="020B0504030202020204"/>
                <a:ea typeface="Calibri" panose="020F0502020204030204" pitchFamily="34" charset="0"/>
                <a:cs typeface="Times New Roman" panose="02020603050405020304" pitchFamily="18" charset="0"/>
              </a:rPr>
              <a:t>Head Office Consortium of Swiss Academic Libraries</a:t>
            </a:r>
            <a:r>
              <a:rPr lang="fr-CH" sz="2000" dirty="0">
                <a:effectLst/>
                <a:latin typeface="Helvetica Now Text" panose="020B0504030202020204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r-CH" sz="2000" dirty="0">
                <a:effectLst/>
                <a:latin typeface="Helvetica Now Text" panose="020B0504030202020204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H" sz="2000" dirty="0">
                <a:effectLst/>
                <a:latin typeface="Helvetica Now Text" panose="020B0504030202020204"/>
                <a:ea typeface="Calibri" panose="020F0502020204030204" pitchFamily="34" charset="0"/>
                <a:cs typeface="Times New Roman" panose="02020603050405020304" pitchFamily="18" charset="0"/>
              </a:rPr>
              <a:t>Micaela Crespo Quesada, Responsable Open Access (UNIL)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r-CH" sz="2000" dirty="0">
                <a:effectLst/>
                <a:latin typeface="Helvetica Now Text" panose="020B0504030202020204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H" sz="2000" dirty="0">
                <a:effectLst/>
                <a:latin typeface="Helvetica Now Text" panose="020B0504030202020204"/>
                <a:ea typeface="Calibri" panose="020F0502020204030204" pitchFamily="34" charset="0"/>
                <a:cs typeface="Times New Roman" panose="02020603050405020304" pitchFamily="18" charset="0"/>
              </a:rPr>
              <a:t>Anthony Masure, Responsable de recherche (HEAD-GE)	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r-CH" sz="2000" dirty="0">
                <a:effectLst/>
                <a:latin typeface="Helvetica Now Text" panose="020B0504030202020204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H" sz="2000" dirty="0">
                <a:effectLst/>
                <a:latin typeface="Helvetica Now Text" panose="020B0504030202020204"/>
                <a:ea typeface="Calibri" panose="020F0502020204030204" pitchFamily="34" charset="0"/>
                <a:cs typeface="Times New Roman" panose="02020603050405020304" pitchFamily="18" charset="0"/>
              </a:rPr>
              <a:t>Céline Saudou, responsable des ressources numériques (HES-SO) 	</a:t>
            </a:r>
          </a:p>
          <a:p>
            <a:endParaRPr lang="fr-CH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23821F4-980A-4879-B328-ACE05039C65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A0D5AD2-B140-4B79-95D3-E29203F0534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27966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924503-E347-43A7-B817-A11378BB8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817" y="707714"/>
            <a:ext cx="6586491" cy="1092511"/>
          </a:xfrm>
        </p:spPr>
        <p:txBody>
          <a:bodyPr vert="horz" lIns="91440" tIns="45720" rIns="91440" bIns="45720" rtlCol="0" anchor="ctr">
            <a:noAutofit/>
          </a:bodyPr>
          <a:lstStyle/>
          <a:p>
            <a:br>
              <a:rPr lang="fr-CH" sz="2000" dirty="0">
                <a:solidFill>
                  <a:srgbClr val="000000"/>
                </a:solidFill>
                <a:effectLst/>
                <a:latin typeface="Helvetica Now Text"/>
                <a:ea typeface="Times New Roman" panose="02020603050405020304" pitchFamily="18" charset="0"/>
              </a:rPr>
            </a:br>
            <a:br>
              <a:rPr lang="fr-CH" sz="2000" dirty="0">
                <a:solidFill>
                  <a:srgbClr val="000000"/>
                </a:solidFill>
                <a:effectLst/>
                <a:latin typeface="Helvetica Now Text"/>
                <a:ea typeface="Times New Roman" panose="02020603050405020304" pitchFamily="18" charset="0"/>
              </a:rPr>
            </a:br>
            <a:br>
              <a:rPr lang="fr-CH" sz="2000" dirty="0">
                <a:solidFill>
                  <a:srgbClr val="000000"/>
                </a:solidFill>
                <a:effectLst/>
                <a:latin typeface="Helvetica Now Text"/>
                <a:ea typeface="Times New Roman" panose="02020603050405020304" pitchFamily="18" charset="0"/>
              </a:rPr>
            </a:br>
            <a:br>
              <a:rPr lang="fr-CH" sz="2000" dirty="0">
                <a:solidFill>
                  <a:srgbClr val="000000"/>
                </a:solidFill>
                <a:effectLst/>
                <a:latin typeface="Helvetica Now Text"/>
                <a:ea typeface="Times New Roman" panose="02020603050405020304" pitchFamily="18" charset="0"/>
              </a:rPr>
            </a:br>
            <a:br>
              <a:rPr lang="fr-CH" sz="2000" dirty="0">
                <a:solidFill>
                  <a:srgbClr val="000000"/>
                </a:solidFill>
                <a:effectLst/>
                <a:latin typeface="Helvetica Now Text"/>
                <a:ea typeface="Times New Roman" panose="02020603050405020304" pitchFamily="18" charset="0"/>
              </a:rPr>
            </a:br>
            <a:br>
              <a:rPr lang="fr-CH" sz="2000" dirty="0">
                <a:solidFill>
                  <a:srgbClr val="000000"/>
                </a:solidFill>
                <a:effectLst/>
                <a:latin typeface="Helvetica Now Text"/>
                <a:ea typeface="Times New Roman" panose="02020603050405020304" pitchFamily="18" charset="0"/>
              </a:rPr>
            </a:br>
            <a:br>
              <a:rPr lang="fr-CH" sz="2000" dirty="0">
                <a:solidFill>
                  <a:srgbClr val="000000"/>
                </a:solidFill>
                <a:effectLst/>
                <a:latin typeface="Helvetica Now Text"/>
                <a:ea typeface="Times New Roman" panose="02020603050405020304" pitchFamily="18" charset="0"/>
              </a:rPr>
            </a:br>
            <a:br>
              <a:rPr lang="fr-CH" sz="2000" dirty="0">
                <a:solidFill>
                  <a:srgbClr val="000000"/>
                </a:solidFill>
                <a:effectLst/>
                <a:latin typeface="Helvetica Now Text"/>
                <a:ea typeface="Times New Roman" panose="02020603050405020304" pitchFamily="18" charset="0"/>
              </a:rPr>
            </a:br>
            <a:br>
              <a:rPr lang="fr-CH" sz="2000" dirty="0">
                <a:solidFill>
                  <a:srgbClr val="000000"/>
                </a:solidFill>
                <a:effectLst/>
                <a:latin typeface="Helvetica Now Text"/>
                <a:ea typeface="Times New Roman" panose="02020603050405020304" pitchFamily="18" charset="0"/>
              </a:rPr>
            </a:br>
            <a:br>
              <a:rPr lang="fr-CH" sz="2800" dirty="0">
                <a:solidFill>
                  <a:srgbClr val="000000"/>
                </a:solidFill>
                <a:effectLst/>
                <a:latin typeface="Helvetica Now Text"/>
                <a:ea typeface="Times New Roman" panose="02020603050405020304" pitchFamily="18" charset="0"/>
              </a:rPr>
            </a:br>
            <a:br>
              <a:rPr lang="fr-CH" sz="2800" dirty="0">
                <a:solidFill>
                  <a:srgbClr val="000000"/>
                </a:solidFill>
                <a:effectLst/>
                <a:latin typeface="Helvetica Now Text"/>
                <a:ea typeface="Times New Roman" panose="02020603050405020304" pitchFamily="18" charset="0"/>
              </a:rPr>
            </a:br>
            <a:br>
              <a:rPr lang="fr-CH" sz="2800" dirty="0">
                <a:solidFill>
                  <a:srgbClr val="000000"/>
                </a:solidFill>
                <a:effectLst/>
                <a:latin typeface="Helvetica Now Text"/>
                <a:ea typeface="Times New Roman" panose="02020603050405020304" pitchFamily="18" charset="0"/>
              </a:rPr>
            </a:br>
            <a:br>
              <a:rPr lang="fr-CH" sz="2800" dirty="0">
                <a:solidFill>
                  <a:srgbClr val="000000"/>
                </a:solidFill>
                <a:effectLst/>
                <a:latin typeface="Helvetica Now Text"/>
                <a:ea typeface="Times New Roman" panose="02020603050405020304" pitchFamily="18" charset="0"/>
              </a:rPr>
            </a:br>
            <a:br>
              <a:rPr lang="fr-CH" sz="3200" dirty="0">
                <a:solidFill>
                  <a:srgbClr val="000000"/>
                </a:solidFill>
                <a:effectLst/>
                <a:latin typeface="Helvetica Now Text"/>
                <a:ea typeface="Times New Roman" panose="02020603050405020304" pitchFamily="18" charset="0"/>
              </a:rPr>
            </a:br>
            <a:r>
              <a:rPr lang="fr-CH" sz="3200" dirty="0">
                <a:solidFill>
                  <a:srgbClr val="000000"/>
                </a:solidFill>
                <a:effectLst/>
                <a:latin typeface="Helvetica Now Text"/>
                <a:ea typeface="Times New Roman" panose="02020603050405020304" pitchFamily="18" charset="0"/>
              </a:rPr>
              <a:t>1/ Accords Read &amp; </a:t>
            </a:r>
            <a:r>
              <a:rPr lang="fr-CH" sz="3200" dirty="0" err="1">
                <a:solidFill>
                  <a:srgbClr val="000000"/>
                </a:solidFill>
                <a:effectLst/>
                <a:latin typeface="Helvetica Now Text"/>
                <a:ea typeface="Times New Roman" panose="02020603050405020304" pitchFamily="18" charset="0"/>
              </a:rPr>
              <a:t>Publish</a:t>
            </a:r>
            <a:br>
              <a:rPr lang="fr-CH" sz="3200" b="0" dirty="0">
                <a:effectLst/>
                <a:latin typeface="Helvetica Now Text"/>
                <a:ea typeface="Calibri" panose="020F0502020204030204" pitchFamily="34" charset="0"/>
              </a:rPr>
            </a:br>
            <a:r>
              <a:rPr lang="fr-CH" sz="2400" b="0" dirty="0">
                <a:solidFill>
                  <a:srgbClr val="000000"/>
                </a:solidFill>
                <a:effectLst/>
                <a:latin typeface="Helvetica Now Text"/>
                <a:ea typeface="Times New Roman" panose="02020603050405020304" pitchFamily="18" charset="0"/>
              </a:rPr>
              <a:t> </a:t>
            </a:r>
            <a:br>
              <a:rPr lang="fr-CH" sz="2400" b="0" dirty="0">
                <a:effectLst/>
                <a:latin typeface="Helvetica Now Text"/>
                <a:ea typeface="Calibri" panose="020F0502020204030204" pitchFamily="34" charset="0"/>
              </a:rPr>
            </a:br>
            <a:r>
              <a:rPr lang="fr-CH" sz="2400" b="0" dirty="0">
                <a:solidFill>
                  <a:srgbClr val="000000"/>
                </a:solidFill>
                <a:effectLst/>
                <a:latin typeface="Helvetica Now Text"/>
                <a:ea typeface="Times New Roman" panose="02020603050405020304" pitchFamily="18" charset="0"/>
              </a:rPr>
              <a:t>La négociation d’accords nationaux avec les grandes maisons d’édition est actuellement la pierre-angulaire de la mise en œuvre de la stratégie nationale open </a:t>
            </a:r>
            <a:r>
              <a:rPr lang="fr-CH" sz="2400" b="0" dirty="0" err="1">
                <a:solidFill>
                  <a:srgbClr val="000000"/>
                </a:solidFill>
                <a:effectLst/>
                <a:latin typeface="Helvetica Now Text"/>
                <a:ea typeface="Times New Roman" panose="02020603050405020304" pitchFamily="18" charset="0"/>
              </a:rPr>
              <a:t>access</a:t>
            </a:r>
            <a:r>
              <a:rPr lang="fr-CH" sz="2400" b="0" dirty="0">
                <a:solidFill>
                  <a:srgbClr val="000000"/>
                </a:solidFill>
                <a:effectLst/>
                <a:latin typeface="Helvetica Now Text"/>
                <a:ea typeface="Times New Roman" panose="02020603050405020304" pitchFamily="18" charset="0"/>
              </a:rPr>
              <a:t>. Celle-ci vise à ce qu’en 2024, 100% des publications scientifiques suisses soient en libre accès.  </a:t>
            </a:r>
            <a:br>
              <a:rPr lang="fr-CH" sz="2400" b="0" dirty="0">
                <a:solidFill>
                  <a:srgbClr val="000000"/>
                </a:solidFill>
                <a:effectLst/>
                <a:latin typeface="Helvetica Now Text"/>
                <a:ea typeface="Times New Roman" panose="02020603050405020304" pitchFamily="18" charset="0"/>
              </a:rPr>
            </a:br>
            <a:br>
              <a:rPr lang="fr-CH" sz="2400" b="0" dirty="0">
                <a:solidFill>
                  <a:srgbClr val="000000"/>
                </a:solidFill>
                <a:effectLst/>
                <a:latin typeface="Helvetica Now Text"/>
                <a:ea typeface="Times New Roman" panose="02020603050405020304" pitchFamily="18" charset="0"/>
              </a:rPr>
            </a:br>
            <a:r>
              <a:rPr lang="fr-CH" sz="2400" b="0" dirty="0">
                <a:solidFill>
                  <a:srgbClr val="000000"/>
                </a:solidFill>
                <a:effectLst/>
                <a:latin typeface="Helvetica Now Text"/>
                <a:ea typeface="Times New Roman" panose="02020603050405020304" pitchFamily="18" charset="0"/>
              </a:rPr>
              <a:t>Est-ce que </a:t>
            </a:r>
            <a:r>
              <a:rPr lang="fr-CH" sz="2400" b="0" dirty="0" err="1">
                <a:solidFill>
                  <a:srgbClr val="000000"/>
                </a:solidFill>
                <a:effectLst/>
                <a:latin typeface="Helvetica Now Text"/>
                <a:ea typeface="Times New Roman" panose="02020603050405020304" pitchFamily="18" charset="0"/>
              </a:rPr>
              <a:t>chacun-e</a:t>
            </a:r>
            <a:r>
              <a:rPr lang="fr-CH" sz="2400" b="0" dirty="0">
                <a:solidFill>
                  <a:srgbClr val="000000"/>
                </a:solidFill>
                <a:effectLst/>
                <a:latin typeface="Helvetica Now Text"/>
                <a:ea typeface="Times New Roman" panose="02020603050405020304" pitchFamily="18" charset="0"/>
              </a:rPr>
              <a:t> peut expliquer, du point de vue de son institution, quels sont les avantages et quels sont les risques de ce type d’accord ? </a:t>
            </a:r>
            <a:endParaRPr lang="fr-CH" sz="2400" b="0" dirty="0">
              <a:effectLst/>
              <a:latin typeface="Helvetica Now Text"/>
              <a:ea typeface="Calibri" panose="020F05020202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A13B8D9-DD89-40C4-8E9C-17BBF868C5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15" r="4883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08937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924503-E347-43A7-B817-A11378BB8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817" y="707715"/>
            <a:ext cx="6586491" cy="793708"/>
          </a:xfrm>
        </p:spPr>
        <p:txBody>
          <a:bodyPr vert="horz" lIns="91440" tIns="45720" rIns="91440" bIns="45720" rtlCol="0" anchor="ctr">
            <a:noAutofit/>
          </a:bodyPr>
          <a:lstStyle/>
          <a:p>
            <a:br>
              <a:rPr lang="fr-CH" sz="2000" dirty="0">
                <a:solidFill>
                  <a:srgbClr val="000000"/>
                </a:solidFill>
                <a:effectLst/>
                <a:latin typeface="Helvetica Now Text"/>
                <a:ea typeface="Times New Roman" panose="02020603050405020304" pitchFamily="18" charset="0"/>
              </a:rPr>
            </a:br>
            <a:br>
              <a:rPr lang="fr-CH" sz="2000" dirty="0">
                <a:solidFill>
                  <a:srgbClr val="000000"/>
                </a:solidFill>
                <a:effectLst/>
                <a:latin typeface="Helvetica Now Text"/>
                <a:ea typeface="Times New Roman" panose="02020603050405020304" pitchFamily="18" charset="0"/>
              </a:rPr>
            </a:br>
            <a:br>
              <a:rPr lang="fr-CH" sz="2000" dirty="0">
                <a:solidFill>
                  <a:srgbClr val="000000"/>
                </a:solidFill>
                <a:effectLst/>
                <a:latin typeface="Helvetica Now Text"/>
                <a:ea typeface="Times New Roman" panose="02020603050405020304" pitchFamily="18" charset="0"/>
              </a:rPr>
            </a:br>
            <a:br>
              <a:rPr lang="fr-CH" sz="2000" dirty="0">
                <a:solidFill>
                  <a:srgbClr val="000000"/>
                </a:solidFill>
                <a:effectLst/>
                <a:latin typeface="Helvetica Now Text"/>
                <a:ea typeface="Times New Roman" panose="02020603050405020304" pitchFamily="18" charset="0"/>
              </a:rPr>
            </a:br>
            <a:br>
              <a:rPr lang="fr-CH" sz="2000" dirty="0">
                <a:solidFill>
                  <a:srgbClr val="000000"/>
                </a:solidFill>
                <a:effectLst/>
                <a:latin typeface="Helvetica Now Text"/>
                <a:ea typeface="Times New Roman" panose="02020603050405020304" pitchFamily="18" charset="0"/>
              </a:rPr>
            </a:br>
            <a:br>
              <a:rPr lang="fr-CH" sz="2000" dirty="0">
                <a:solidFill>
                  <a:srgbClr val="000000"/>
                </a:solidFill>
                <a:effectLst/>
                <a:latin typeface="Helvetica Now Text"/>
                <a:ea typeface="Times New Roman" panose="02020603050405020304" pitchFamily="18" charset="0"/>
              </a:rPr>
            </a:br>
            <a:br>
              <a:rPr lang="fr-CH" sz="2000" dirty="0">
                <a:solidFill>
                  <a:srgbClr val="000000"/>
                </a:solidFill>
                <a:effectLst/>
                <a:latin typeface="Helvetica Now Text"/>
                <a:ea typeface="Times New Roman" panose="02020603050405020304" pitchFamily="18" charset="0"/>
              </a:rPr>
            </a:br>
            <a:br>
              <a:rPr lang="fr-CH" sz="2000" dirty="0">
                <a:solidFill>
                  <a:srgbClr val="000000"/>
                </a:solidFill>
                <a:effectLst/>
                <a:latin typeface="Helvetica Now Text"/>
                <a:ea typeface="Times New Roman" panose="02020603050405020304" pitchFamily="18" charset="0"/>
              </a:rPr>
            </a:br>
            <a:br>
              <a:rPr lang="fr-CH" sz="2000" dirty="0">
                <a:solidFill>
                  <a:srgbClr val="000000"/>
                </a:solidFill>
                <a:effectLst/>
                <a:latin typeface="Helvetica Now Text"/>
                <a:ea typeface="Times New Roman" panose="02020603050405020304" pitchFamily="18" charset="0"/>
              </a:rPr>
            </a:br>
            <a:br>
              <a:rPr lang="fr-CH" sz="2800" dirty="0">
                <a:solidFill>
                  <a:srgbClr val="000000"/>
                </a:solidFill>
                <a:effectLst/>
                <a:latin typeface="Helvetica Now Text"/>
                <a:ea typeface="Times New Roman" panose="02020603050405020304" pitchFamily="18" charset="0"/>
              </a:rPr>
            </a:br>
            <a:br>
              <a:rPr lang="fr-CH" sz="2800" dirty="0">
                <a:solidFill>
                  <a:srgbClr val="000000"/>
                </a:solidFill>
                <a:effectLst/>
                <a:latin typeface="Helvetica Now Text"/>
                <a:ea typeface="Times New Roman" panose="02020603050405020304" pitchFamily="18" charset="0"/>
              </a:rPr>
            </a:br>
            <a:br>
              <a:rPr lang="fr-CH" sz="2800" dirty="0">
                <a:solidFill>
                  <a:srgbClr val="000000"/>
                </a:solidFill>
                <a:effectLst/>
                <a:latin typeface="Helvetica Now Text"/>
                <a:ea typeface="Times New Roman" panose="02020603050405020304" pitchFamily="18" charset="0"/>
              </a:rPr>
            </a:br>
            <a:br>
              <a:rPr lang="fr-CH" sz="2800" dirty="0">
                <a:solidFill>
                  <a:srgbClr val="000000"/>
                </a:solidFill>
                <a:effectLst/>
                <a:latin typeface="Helvetica Now Text"/>
                <a:ea typeface="Times New Roman" panose="02020603050405020304" pitchFamily="18" charset="0"/>
              </a:rPr>
            </a:br>
            <a:br>
              <a:rPr lang="fr-CH" sz="2400" b="0" dirty="0">
                <a:solidFill>
                  <a:srgbClr val="000000"/>
                </a:solidFill>
                <a:effectLst/>
                <a:latin typeface="Helvetica Now Text" panose="020B0504030202020204"/>
                <a:ea typeface="Times New Roman" panose="02020603050405020304" pitchFamily="18" charset="0"/>
              </a:rPr>
            </a:br>
            <a:br>
              <a:rPr lang="fr-CH" sz="2400" b="0" dirty="0">
                <a:solidFill>
                  <a:srgbClr val="000000"/>
                </a:solidFill>
                <a:effectLst/>
                <a:latin typeface="Helvetica Now Text" panose="020B0504030202020204"/>
                <a:ea typeface="Times New Roman" panose="02020603050405020304" pitchFamily="18" charset="0"/>
              </a:rPr>
            </a:br>
            <a:br>
              <a:rPr lang="fr-CH" sz="2400" b="0" dirty="0">
                <a:solidFill>
                  <a:srgbClr val="000000"/>
                </a:solidFill>
                <a:effectLst/>
                <a:latin typeface="Helvetica Now Text" panose="020B0504030202020204"/>
                <a:ea typeface="Times New Roman" panose="02020603050405020304" pitchFamily="18" charset="0"/>
              </a:rPr>
            </a:br>
            <a:r>
              <a:rPr lang="fr-CH" sz="3200" dirty="0">
                <a:solidFill>
                  <a:srgbClr val="000000"/>
                </a:solidFill>
                <a:effectLst/>
                <a:latin typeface="Helvetica Now Text" panose="020B0504030202020204"/>
                <a:ea typeface="Times New Roman" panose="02020603050405020304" pitchFamily="18" charset="0"/>
              </a:rPr>
              <a:t>2/ Changement d’évaluation de la recherche</a:t>
            </a:r>
            <a:br>
              <a:rPr lang="fr-CH" sz="2400" b="0" dirty="0">
                <a:effectLst/>
                <a:latin typeface="Helvetica Now Text" panose="020B0504030202020204"/>
                <a:ea typeface="Calibri" panose="020F0502020204030204" pitchFamily="34" charset="0"/>
              </a:rPr>
            </a:br>
            <a:r>
              <a:rPr lang="fr-CH" sz="2400" b="0" dirty="0">
                <a:solidFill>
                  <a:srgbClr val="000000"/>
                </a:solidFill>
                <a:effectLst/>
                <a:latin typeface="Helvetica Now Text" panose="020B0504030202020204"/>
                <a:ea typeface="Times New Roman" panose="02020603050405020304" pitchFamily="18" charset="0"/>
              </a:rPr>
              <a:t> </a:t>
            </a:r>
            <a:br>
              <a:rPr lang="fr-CH" sz="2400" b="0" dirty="0">
                <a:effectLst/>
                <a:latin typeface="Helvetica Now Text" panose="020B0504030202020204"/>
                <a:ea typeface="Calibri" panose="020F0502020204030204" pitchFamily="34" charset="0"/>
              </a:rPr>
            </a:br>
            <a:r>
              <a:rPr lang="fr-CH" sz="2400" b="0" dirty="0">
                <a:solidFill>
                  <a:srgbClr val="000000"/>
                </a:solidFill>
                <a:effectLst/>
                <a:latin typeface="Helvetica Now Text" panose="020B0504030202020204"/>
                <a:ea typeface="Times New Roman" panose="02020603050405020304" pitchFamily="18" charset="0"/>
              </a:rPr>
              <a:t>La publication systématique en open </a:t>
            </a:r>
            <a:r>
              <a:rPr lang="fr-CH" sz="2400" b="0" dirty="0" err="1">
                <a:solidFill>
                  <a:srgbClr val="000000"/>
                </a:solidFill>
                <a:effectLst/>
                <a:latin typeface="Helvetica Now Text" panose="020B0504030202020204"/>
                <a:ea typeface="Times New Roman" panose="02020603050405020304" pitchFamily="18" charset="0"/>
              </a:rPr>
              <a:t>access</a:t>
            </a:r>
            <a:r>
              <a:rPr lang="fr-CH" sz="2400" b="0" dirty="0">
                <a:solidFill>
                  <a:srgbClr val="000000"/>
                </a:solidFill>
                <a:effectLst/>
                <a:latin typeface="Helvetica Now Text" panose="020B0504030202020204"/>
                <a:ea typeface="Times New Roman" panose="02020603050405020304" pitchFamily="18" charset="0"/>
              </a:rPr>
              <a:t> implique de renoncer à publier dans des médias classiques même lorsqu’ils sont prestigieux. En d’autres termes, rendre effectif l’OA passe par une émancipation vis-à-vis des grandes maisons d’édition et de l’ « impact factor ». Pratiquement toutes les institutions suisses de recherche ont signé la Déclaration DORA allant dans le sens d’une évaluation fondée sur des critères alternatifs. </a:t>
            </a:r>
            <a:br>
              <a:rPr lang="fr-CH" sz="2400" b="0" dirty="0">
                <a:solidFill>
                  <a:srgbClr val="000000"/>
                </a:solidFill>
                <a:effectLst/>
                <a:latin typeface="Helvetica Now Text" panose="020B0504030202020204"/>
                <a:ea typeface="Times New Roman" panose="02020603050405020304" pitchFamily="18" charset="0"/>
              </a:rPr>
            </a:br>
            <a:br>
              <a:rPr lang="fr-CH" sz="2400" b="0" dirty="0">
                <a:solidFill>
                  <a:srgbClr val="000000"/>
                </a:solidFill>
                <a:effectLst/>
                <a:latin typeface="Helvetica Now Text" panose="020B0504030202020204"/>
                <a:ea typeface="Times New Roman" panose="02020603050405020304" pitchFamily="18" charset="0"/>
              </a:rPr>
            </a:br>
            <a:r>
              <a:rPr lang="fr-CH" sz="2400" b="0" dirty="0">
                <a:solidFill>
                  <a:srgbClr val="000000"/>
                </a:solidFill>
                <a:effectLst/>
                <a:latin typeface="Helvetica Now Text" panose="020B0504030202020204"/>
                <a:ea typeface="Times New Roman" panose="02020603050405020304" pitchFamily="18" charset="0"/>
              </a:rPr>
              <a:t>Mais comment aller au-delà d’une position de principe ? Quelles initiatives sont ou seraient pertinentes selon vous pour changer cette culture de recherche ? </a:t>
            </a:r>
            <a:br>
              <a:rPr lang="fr-CH" sz="2400" b="0" dirty="0">
                <a:effectLst/>
                <a:latin typeface="Helvetica Now Text" panose="020B0504030202020204"/>
                <a:ea typeface="Calibri" panose="020F0502020204030204" pitchFamily="34" charset="0"/>
              </a:rPr>
            </a:br>
            <a:r>
              <a:rPr lang="fr-CH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br>
              <a:rPr lang="fr-CH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fr-CH" sz="2400" b="0" dirty="0">
              <a:effectLst/>
              <a:latin typeface="Helvetica Now Text"/>
              <a:ea typeface="Calibri" panose="020F05020202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A13B8D9-DD89-40C4-8E9C-17BBF868C5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15" r="4883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08655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66005392A0F246900A00A7908E29B1" ma:contentTypeVersion="7" ma:contentTypeDescription="Crée un document." ma:contentTypeScope="" ma:versionID="53f287de6ac82a2b6cd3a8f7feba7815">
  <xsd:schema xmlns:xsd="http://www.w3.org/2001/XMLSchema" xmlns:xs="http://www.w3.org/2001/XMLSchema" xmlns:p="http://schemas.microsoft.com/office/2006/metadata/properties" xmlns:ns2="e573110b-4ebb-462a-aaf3-c0b9b17f487a" targetNamespace="http://schemas.microsoft.com/office/2006/metadata/properties" ma:root="true" ma:fieldsID="6c296c21a3a3b970ebd032b60a63e413" ns2:_="">
    <xsd:import namespace="e573110b-4ebb-462a-aaf3-c0b9b17f48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73110b-4ebb-462a-aaf3-c0b9b17f48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B6E4FF-1269-4B5D-98D7-736D0ED347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59CAA4-735D-4ADA-93B0-A8A065D1CA1F}">
  <ds:schemaRefs>
    <ds:schemaRef ds:uri="http://schemas.microsoft.com/office/2006/metadata/properties"/>
    <ds:schemaRef ds:uri="http://schemas.microsoft.com/office/infopath/2007/PartnerControls"/>
    <ds:schemaRef ds:uri="af2dd5d7-3211-4b36-96f4-f2714d44eb2a"/>
    <ds:schemaRef ds:uri="a2ba81c1-35e9-4ce7-815b-5d3874952508"/>
    <ds:schemaRef ds:uri="953b5d89-6987-4fe6-992a-0f54baff293a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9B882D98-AB34-4685-BEDB-69E4C1560C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73110b-4ebb-462a-aaf3-c0b9b17f48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321</Words>
  <Application>Microsoft Office PowerPoint</Application>
  <PresentationFormat>Grand écran</PresentationFormat>
  <Paragraphs>19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Arial</vt:lpstr>
      <vt:lpstr>Calibri</vt:lpstr>
      <vt:lpstr>Helvetica Now Text</vt:lpstr>
      <vt:lpstr>Helvetica Now Text ExtraBold</vt:lpstr>
      <vt:lpstr>Symbol</vt:lpstr>
      <vt:lpstr>Wingdings</vt:lpstr>
      <vt:lpstr>Office Theme</vt:lpstr>
      <vt:lpstr>Présentation PowerPoint</vt:lpstr>
      <vt:lpstr>Présentation PowerPoint</vt:lpstr>
      <vt:lpstr>Présentation PowerPoint</vt:lpstr>
      <vt:lpstr>              1/ Accords Read &amp; Publish   La négociation d’accords nationaux avec les grandes maisons d’édition est actuellement la pierre-angulaire de la mise en œuvre de la stratégie nationale open access. Celle-ci vise à ce qu’en 2024, 100% des publications scientifiques suisses soient en libre accès.    Est-ce que chacun-e peut expliquer, du point de vue de son institution, quels sont les avantages et quels sont les risques de ce type d’accord ? </vt:lpstr>
      <vt:lpstr>                2/ Changement d’évaluation de la recherche   La publication systématique en open access implique de renoncer à publier dans des médias classiques même lorsqu’ils sont prestigieux. En d’autres termes, rendre effectif l’OA passe par une émancipation vis-à-vis des grandes maisons d’édition et de l’ « impact factor ». Pratiquement toutes les institutions suisses de recherche ont signé la Déclaration DORA allant dans le sens d’une évaluation fondée sur des critères alternatifs.   Mais comment aller au-delà d’une position de principe ? Quelles initiatives sont ou seraient pertinentes selon vous pour changer cette culture de recherche ?   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Helvetica now</dc:title>
  <dc:creator>Guillaume Perotin</dc:creator>
  <cp:lastModifiedBy>Lucas Isabelle</cp:lastModifiedBy>
  <cp:revision>108</cp:revision>
  <cp:lastPrinted>2021-11-26T13:57:47Z</cp:lastPrinted>
  <dcterms:created xsi:type="dcterms:W3CDTF">2021-09-21T08:07:04Z</dcterms:created>
  <dcterms:modified xsi:type="dcterms:W3CDTF">2022-06-10T10:16:40Z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0x0101006966005392A0F246900A00A7908E29B1</vt:lpwstr>
  </property>
  <property fmtid="{D5CDD505-2E9C-101B-9397-08002B2CF9AE}" pid="3" name="_dlc_DocIdItemGuid">
    <vt:lpwstr>3d33d91f-2a26-41ae-b8ff-49cfc7f709c8</vt:lpwstr>
  </property>
  <property fmtid="{D5CDD505-2E9C-101B-9397-08002B2CF9AE}" pid="4" name="Entite">
    <vt:lpwstr>14881;#Communication|c8be476c-b7f6-40df-b451-1d3d9cc26b5c</vt:lpwstr>
  </property>
  <property fmtid="{D5CDD505-2E9C-101B-9397-08002B2CF9AE}" pid="5" name="DestinataireHESSO">
    <vt:lpwstr/>
  </property>
  <property fmtid="{D5CDD505-2E9C-101B-9397-08002B2CF9AE}" pid="6" name="Destinataire">
    <vt:lpwstr/>
  </property>
  <property fmtid="{D5CDD505-2E9C-101B-9397-08002B2CF9AE}" pid="7" name="Expediteur">
    <vt:lpwstr/>
  </property>
  <property fmtid="{D5CDD505-2E9C-101B-9397-08002B2CF9AE}" pid="8" name="Theme">
    <vt:lpwstr>14908;#Communication|f828701b-649d-4b4b-96b7-2951249b0324</vt:lpwstr>
  </property>
  <property fmtid="{D5CDD505-2E9C-101B-9397-08002B2CF9AE}" pid="9" name="Dossier0">
    <vt:lpwstr/>
  </property>
  <property fmtid="{D5CDD505-2E9C-101B-9397-08002B2CF9AE}" pid="10" name="_TypeDocument">
    <vt:lpwstr>14874;#Modèle|2575e6a8-411d-415f-b48e-64127d8ca403</vt:lpwstr>
  </property>
  <property fmtid="{D5CDD505-2E9C-101B-9397-08002B2CF9AE}" pid="11" name="ExpediteurHESSO">
    <vt:lpwstr/>
  </property>
</Properties>
</file>