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6"/>
  </p:sldMasterIdLst>
  <p:notesMasterIdLst>
    <p:notesMasterId r:id="rId44"/>
  </p:notesMasterIdLst>
  <p:handoutMasterIdLst>
    <p:handoutMasterId r:id="rId45"/>
  </p:handoutMasterIdLst>
  <p:sldIdLst>
    <p:sldId id="294" r:id="rId7"/>
    <p:sldId id="295" r:id="rId8"/>
    <p:sldId id="296" r:id="rId9"/>
    <p:sldId id="297" r:id="rId10"/>
    <p:sldId id="298" r:id="rId11"/>
    <p:sldId id="336" r:id="rId12"/>
    <p:sldId id="337" r:id="rId13"/>
    <p:sldId id="341" r:id="rId14"/>
    <p:sldId id="307" r:id="rId15"/>
    <p:sldId id="335" r:id="rId16"/>
    <p:sldId id="308" r:id="rId17"/>
    <p:sldId id="309" r:id="rId18"/>
    <p:sldId id="338" r:id="rId19"/>
    <p:sldId id="348" r:id="rId20"/>
    <p:sldId id="349" r:id="rId21"/>
    <p:sldId id="299" r:id="rId22"/>
    <p:sldId id="300" r:id="rId23"/>
    <p:sldId id="301" r:id="rId24"/>
    <p:sldId id="350" r:id="rId25"/>
    <p:sldId id="351" r:id="rId26"/>
    <p:sldId id="343" r:id="rId27"/>
    <p:sldId id="344" r:id="rId28"/>
    <p:sldId id="345" r:id="rId29"/>
    <p:sldId id="346" r:id="rId30"/>
    <p:sldId id="347" r:id="rId31"/>
    <p:sldId id="342" r:id="rId32"/>
    <p:sldId id="339" r:id="rId33"/>
    <p:sldId id="340" r:id="rId34"/>
    <p:sldId id="270" r:id="rId35"/>
    <p:sldId id="286" r:id="rId36"/>
    <p:sldId id="287" r:id="rId37"/>
    <p:sldId id="305" r:id="rId38"/>
    <p:sldId id="306" r:id="rId39"/>
    <p:sldId id="302" r:id="rId40"/>
    <p:sldId id="291" r:id="rId41"/>
    <p:sldId id="303" r:id="rId42"/>
    <p:sldId id="304"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örig Anne" initials="DA" lastIdx="5" clrIdx="0">
    <p:extLst>
      <p:ext uri="{19B8F6BF-5375-455C-9EA6-DF929625EA0E}">
        <p15:presenceInfo xmlns:p15="http://schemas.microsoft.com/office/powerpoint/2012/main" userId="S::anne.dorig@hes-so.ch::b94af902-62c2-4925-b4c4-8ea4a10be45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A2682"/>
    <a:srgbClr val="D41367"/>
    <a:srgbClr val="F36D21"/>
    <a:srgbClr val="00945E"/>
    <a:srgbClr val="0199D6"/>
    <a:srgbClr val="F3C300"/>
    <a:srgbClr val="E46836"/>
    <a:srgbClr val="009A64"/>
    <a:srgbClr val="EDBD23"/>
    <a:srgbClr val="009CD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095"/>
    <p:restoredTop sz="86447"/>
  </p:normalViewPr>
  <p:slideViewPr>
    <p:cSldViewPr snapToGrid="0" snapToObjects="1">
      <p:cViewPr varScale="1">
        <p:scale>
          <a:sx n="79" d="100"/>
          <a:sy n="79" d="100"/>
        </p:scale>
        <p:origin x="240" y="680"/>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170" d="100"/>
          <a:sy n="170" d="100"/>
        </p:scale>
        <p:origin x="5376" y="20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handoutMaster" Target="handoutMasters/handoutMaster1.xml"/><Relationship Id="rId6" Type="http://schemas.openxmlformats.org/officeDocument/2006/relationships/slideMaster" Target="slideMasters/slideMaster1.xml"/><Relationship Id="rId5" Type="http://schemas.openxmlformats.org/officeDocument/2006/relationships/customXml" Target="../customXml/item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theme" Target="theme/theme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notesMaster" Target="notesMasters/notesMaster1.xml"/><Relationship Id="rId4" Type="http://schemas.openxmlformats.org/officeDocument/2006/relationships/customXml" Target="../customXml/item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viewProps" Target="viewProps.xml"/><Relationship Id="rId8" Type="http://schemas.openxmlformats.org/officeDocument/2006/relationships/slide" Target="slides/slide2.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commentAuthors" Target="commentAuthors.xml"/><Relationship Id="rId20" Type="http://schemas.openxmlformats.org/officeDocument/2006/relationships/slide" Target="slides/slide14.xml"/><Relationship Id="rId41" Type="http://schemas.openxmlformats.org/officeDocument/2006/relationships/slide" Target="slides/slide35.xml"/></Relationships>
</file>

<file path=ppt/charts/_rels/chart1.xml.rels><?xml version="1.0" encoding="UTF-8" standalone="yes"?>
<Relationships xmlns="http://schemas.openxmlformats.org/package/2006/relationships"><Relationship Id="rId3" Type="http://schemas.openxmlformats.org/officeDocument/2006/relationships/package" Target="../embeddings/Feuille_de_calcul_Microsoft_Excel.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fr-FR"/>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solidFill>
              <a:latin typeface="+mn-lt"/>
              <a:ea typeface="+mn-ea"/>
              <a:cs typeface="+mn-cs"/>
            </a:defRPr>
          </a:pPr>
          <a:endParaRPr lang="fr-FR"/>
        </a:p>
      </c:txPr>
    </c:title>
    <c:autoTitleDeleted val="0"/>
    <c:plotArea>
      <c:layout/>
      <c:barChart>
        <c:barDir val="col"/>
        <c:grouping val="clustered"/>
        <c:varyColors val="0"/>
        <c:ser>
          <c:idx val="0"/>
          <c:order val="0"/>
          <c:tx>
            <c:strRef>
              <c:f>Sheet1!$B$1</c:f>
              <c:strCache>
                <c:ptCount val="1"/>
                <c:pt idx="0">
                  <c:v>Series 1</c:v>
                </c:pt>
              </c:strCache>
            </c:strRef>
          </c:tx>
          <c:spPr>
            <a:solidFill>
              <a:schemeClr val="accent1"/>
            </a:solidFill>
            <a:ln>
              <a:noFill/>
            </a:ln>
            <a:effectLst/>
          </c:spPr>
          <c:invertIfNegative val="0"/>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extLst>
            <c:ext xmlns:c16="http://schemas.microsoft.com/office/drawing/2014/chart" uri="{C3380CC4-5D6E-409C-BE32-E72D297353CC}">
              <c16:uniqueId val="{00000000-8829-5D4D-B595-1011AD7019C9}"/>
            </c:ext>
          </c:extLst>
        </c:ser>
        <c:ser>
          <c:idx val="1"/>
          <c:order val="1"/>
          <c:tx>
            <c:strRef>
              <c:f>Sheet1!$C$1</c:f>
              <c:strCache>
                <c:ptCount val="1"/>
                <c:pt idx="0">
                  <c:v>Series 2</c:v>
                </c:pt>
              </c:strCache>
            </c:strRef>
          </c:tx>
          <c:spPr>
            <a:solidFill>
              <a:schemeClr val="accent2"/>
            </a:solidFill>
            <a:ln>
              <a:noFill/>
            </a:ln>
            <a:effectLst/>
          </c:spPr>
          <c:invertIfNegative val="0"/>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extLst>
            <c:ext xmlns:c16="http://schemas.microsoft.com/office/drawing/2014/chart" uri="{C3380CC4-5D6E-409C-BE32-E72D297353CC}">
              <c16:uniqueId val="{00000001-8829-5D4D-B595-1011AD7019C9}"/>
            </c:ext>
          </c:extLst>
        </c:ser>
        <c:ser>
          <c:idx val="2"/>
          <c:order val="2"/>
          <c:tx>
            <c:strRef>
              <c:f>Sheet1!$D$1</c:f>
              <c:strCache>
                <c:ptCount val="1"/>
                <c:pt idx="0">
                  <c:v>Series 3</c:v>
                </c:pt>
              </c:strCache>
            </c:strRef>
          </c:tx>
          <c:spPr>
            <a:solidFill>
              <a:schemeClr val="accent3"/>
            </a:solidFill>
            <a:ln>
              <a:noFill/>
            </a:ln>
            <a:effectLst/>
          </c:spPr>
          <c:invertIfNegative val="0"/>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extLst>
            <c:ext xmlns:c16="http://schemas.microsoft.com/office/drawing/2014/chart" uri="{C3380CC4-5D6E-409C-BE32-E72D297353CC}">
              <c16:uniqueId val="{00000002-8829-5D4D-B595-1011AD7019C9}"/>
            </c:ext>
          </c:extLst>
        </c:ser>
        <c:dLbls>
          <c:showLegendKey val="0"/>
          <c:showVal val="0"/>
          <c:showCatName val="0"/>
          <c:showSerName val="0"/>
          <c:showPercent val="0"/>
          <c:showBubbleSize val="0"/>
        </c:dLbls>
        <c:gapWidth val="219"/>
        <c:overlap val="-27"/>
        <c:axId val="1536355296"/>
        <c:axId val="1537089904"/>
      </c:barChart>
      <c:catAx>
        <c:axId val="153635529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solidFill>
                <a:latin typeface="+mn-lt"/>
                <a:ea typeface="+mn-ea"/>
                <a:cs typeface="+mn-cs"/>
              </a:defRPr>
            </a:pPr>
            <a:endParaRPr lang="fr-FR"/>
          </a:p>
        </c:txPr>
        <c:crossAx val="1537089904"/>
        <c:crosses val="autoZero"/>
        <c:auto val="1"/>
        <c:lblAlgn val="ctr"/>
        <c:lblOffset val="100"/>
        <c:noMultiLvlLbl val="0"/>
      </c:catAx>
      <c:valAx>
        <c:axId val="153708990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solidFill>
                <a:latin typeface="+mn-lt"/>
                <a:ea typeface="+mn-ea"/>
                <a:cs typeface="+mn-cs"/>
              </a:defRPr>
            </a:pPr>
            <a:endParaRPr lang="fr-FR"/>
          </a:p>
        </c:txPr>
        <c:crossAx val="153635529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solidFill>
              <a:latin typeface="+mn-lt"/>
              <a:ea typeface="+mn-ea"/>
              <a:cs typeface="+mn-cs"/>
            </a:defRPr>
          </a:pPr>
          <a:endParaRPr lang="fr-FR"/>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fr-FR"/>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cs:fontRef>
    <cs:defRPr sz="1330" kern="1200"/>
  </cs:axisTitle>
  <cs:categoryAxis>
    <cs:lnRef idx="0"/>
    <cs:fillRef idx="0"/>
    <cs:effectRef idx="0"/>
    <cs:fontRef idx="minor">
      <a:schemeClr val="tx1"/>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cs:fontRef>
    <cs:defRPr sz="1197" kern="1200"/>
  </cs:dataLabel>
  <cs:dataLabelCallout>
    <cs:lnRef idx="0"/>
    <cs:fillRef idx="0"/>
    <cs:effectRef idx="0"/>
    <cs:fontRef idx="minor">
      <a:schemeClr val="dk1"/>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2A69148-B52B-A444-A327-C92468E7E0E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latin typeface="Arial" panose="020B0604020202020204" pitchFamily="34" charset="0"/>
            </a:endParaRPr>
          </a:p>
        </p:txBody>
      </p:sp>
      <p:sp>
        <p:nvSpPr>
          <p:cNvPr id="3" name="Date Placeholder 2">
            <a:extLst>
              <a:ext uri="{FF2B5EF4-FFF2-40B4-BE49-F238E27FC236}">
                <a16:creationId xmlns:a16="http://schemas.microsoft.com/office/drawing/2014/main" id="{DAF8415F-F411-5142-905E-81813935915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7FE061-4650-E240-8B2D-8CA9E5126992}" type="datetimeFigureOut">
              <a:rPr lang="en-US" smtClean="0">
                <a:latin typeface="Arial" panose="020B0604020202020204" pitchFamily="34" charset="0"/>
              </a:rPr>
              <a:t>4/7/22</a:t>
            </a:fld>
            <a:endParaRPr lang="en-US" dirty="0">
              <a:latin typeface="Arial" panose="020B0604020202020204" pitchFamily="34" charset="0"/>
            </a:endParaRPr>
          </a:p>
        </p:txBody>
      </p:sp>
      <p:sp>
        <p:nvSpPr>
          <p:cNvPr id="4" name="Footer Placeholder 3">
            <a:extLst>
              <a:ext uri="{FF2B5EF4-FFF2-40B4-BE49-F238E27FC236}">
                <a16:creationId xmlns:a16="http://schemas.microsoft.com/office/drawing/2014/main" id="{351C69E7-2128-E546-A7F8-3B7540B4149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latin typeface="Arial" panose="020B0604020202020204" pitchFamily="34" charset="0"/>
            </a:endParaRPr>
          </a:p>
        </p:txBody>
      </p:sp>
      <p:sp>
        <p:nvSpPr>
          <p:cNvPr id="5" name="Slide Number Placeholder 4">
            <a:extLst>
              <a:ext uri="{FF2B5EF4-FFF2-40B4-BE49-F238E27FC236}">
                <a16:creationId xmlns:a16="http://schemas.microsoft.com/office/drawing/2014/main" id="{7C8119E8-9922-5B43-9574-1F879548DAD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AB268CD-76C0-7741-B5AC-337276E131EA}" type="slidenum">
              <a:rPr lang="en-US" smtClean="0">
                <a:latin typeface="Arial" panose="020B0604020202020204" pitchFamily="34" charset="0"/>
              </a:rPr>
              <a:t>‹N°›</a:t>
            </a:fld>
            <a:endParaRPr lang="en-US" dirty="0">
              <a:latin typeface="Arial" panose="020B0604020202020204" pitchFamily="34" charset="0"/>
            </a:endParaRPr>
          </a:p>
        </p:txBody>
      </p:sp>
    </p:spTree>
    <p:extLst>
      <p:ext uri="{BB962C8B-B14F-4D97-AF65-F5344CB8AC3E}">
        <p14:creationId xmlns:p14="http://schemas.microsoft.com/office/powerpoint/2010/main" val="3755518207"/>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b="0" i="0">
                <a:latin typeface="Arial" panose="020B0604020202020204" pitchFamily="34" charset="0"/>
              </a:defRPr>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b="0" i="0">
                <a:latin typeface="Arial" panose="020B0604020202020204" pitchFamily="34" charset="0"/>
              </a:defRPr>
            </a:lvl1pPr>
          </a:lstStyle>
          <a:p>
            <a:fld id="{73872BFA-90EC-C842-8960-0798E0F65506}" type="datetimeFigureOut">
              <a:rPr lang="en-US" smtClean="0"/>
              <a:pPr/>
              <a:t>4/7/22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b="0" i="0">
                <a:latin typeface="Arial" panose="020B0604020202020204" pitchFamily="34" charset="0"/>
              </a:defRPr>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b="0" i="0">
                <a:latin typeface="Arial" panose="020B0604020202020204" pitchFamily="34" charset="0"/>
              </a:defRPr>
            </a:lvl1pPr>
          </a:lstStyle>
          <a:p>
            <a:fld id="{768EC5FE-D353-F94E-9E44-E117D4240230}" type="slidenum">
              <a:rPr lang="en-US" smtClean="0"/>
              <a:pPr/>
              <a:t>‹N°›</a:t>
            </a:fld>
            <a:endParaRPr lang="en-US" dirty="0"/>
          </a:p>
        </p:txBody>
      </p:sp>
    </p:spTree>
    <p:extLst>
      <p:ext uri="{BB962C8B-B14F-4D97-AF65-F5344CB8AC3E}">
        <p14:creationId xmlns:p14="http://schemas.microsoft.com/office/powerpoint/2010/main" val="4031637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b="0" i="0" kern="1200">
        <a:solidFill>
          <a:schemeClr val="tx1"/>
        </a:solidFill>
        <a:latin typeface="Arial" panose="020B0604020202020204" pitchFamily="34" charset="0"/>
        <a:ea typeface="+mn-ea"/>
        <a:cs typeface="+mn-cs"/>
      </a:defRPr>
    </a:lvl1pPr>
    <a:lvl2pPr marL="457200" algn="l" defTabSz="914400" rtl="0" eaLnBrk="1" latinLnBrk="0" hangingPunct="1">
      <a:defRPr sz="1200" b="0" i="0" kern="1200">
        <a:solidFill>
          <a:schemeClr val="tx1"/>
        </a:solidFill>
        <a:latin typeface="Arial" panose="020B0604020202020204" pitchFamily="34" charset="0"/>
        <a:ea typeface="+mn-ea"/>
        <a:cs typeface="+mn-cs"/>
      </a:defRPr>
    </a:lvl2pPr>
    <a:lvl3pPr marL="914400" algn="l" defTabSz="914400" rtl="0" eaLnBrk="1" latinLnBrk="0" hangingPunct="1">
      <a:defRPr sz="1200" b="0" i="0" kern="1200">
        <a:solidFill>
          <a:schemeClr val="tx1"/>
        </a:solidFill>
        <a:latin typeface="Arial" panose="020B0604020202020204" pitchFamily="34" charset="0"/>
        <a:ea typeface="+mn-ea"/>
        <a:cs typeface="+mn-cs"/>
      </a:defRPr>
    </a:lvl3pPr>
    <a:lvl4pPr marL="1371600" algn="l" defTabSz="914400" rtl="0" eaLnBrk="1" latinLnBrk="0" hangingPunct="1">
      <a:defRPr sz="1200" b="0" i="0" kern="1200">
        <a:solidFill>
          <a:schemeClr val="tx1"/>
        </a:solidFill>
        <a:latin typeface="Arial" panose="020B0604020202020204" pitchFamily="34" charset="0"/>
        <a:ea typeface="+mn-ea"/>
        <a:cs typeface="+mn-cs"/>
      </a:defRPr>
    </a:lvl4pPr>
    <a:lvl5pPr marL="1828800" algn="l" defTabSz="914400" rtl="0" eaLnBrk="1" latinLnBrk="0" hangingPunct="1">
      <a:defRPr sz="1200" b="0" i="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e l'en-tête 3"/>
          <p:cNvSpPr>
            <a:spLocks noGrp="1"/>
          </p:cNvSpPr>
          <p:nvPr>
            <p:ph type="hdr" sz="quarter"/>
          </p:nvPr>
        </p:nvSpPr>
        <p:spPr/>
        <p:txBody>
          <a:bodyPr/>
          <a:lstStyle/>
          <a:p>
            <a:endParaRPr lang="en-US"/>
          </a:p>
        </p:txBody>
      </p:sp>
      <p:sp>
        <p:nvSpPr>
          <p:cNvPr id="5" name="Espace réservé du numéro de diapositive 4"/>
          <p:cNvSpPr>
            <a:spLocks noGrp="1"/>
          </p:cNvSpPr>
          <p:nvPr>
            <p:ph type="sldNum" sz="quarter" idx="5"/>
          </p:nvPr>
        </p:nvSpPr>
        <p:spPr/>
        <p:txBody>
          <a:bodyPr/>
          <a:lstStyle/>
          <a:p>
            <a:fld id="{768EC5FE-D353-F94E-9E44-E117D4240230}" type="slidenum">
              <a:rPr lang="en-US" smtClean="0"/>
              <a:t>1</a:t>
            </a:fld>
            <a:endParaRPr lang="en-US"/>
          </a:p>
        </p:txBody>
      </p:sp>
    </p:spTree>
    <p:extLst>
      <p:ext uri="{BB962C8B-B14F-4D97-AF65-F5344CB8AC3E}">
        <p14:creationId xmlns:p14="http://schemas.microsoft.com/office/powerpoint/2010/main" val="2453568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Notez une phrase significative, emblématique et inspirante</a:t>
            </a:r>
          </a:p>
        </p:txBody>
      </p:sp>
      <p:sp>
        <p:nvSpPr>
          <p:cNvPr id="4" name="Espace réservé de l'en-tête 3"/>
          <p:cNvSpPr>
            <a:spLocks noGrp="1"/>
          </p:cNvSpPr>
          <p:nvPr>
            <p:ph type="hdr" sz="quarter"/>
          </p:nvPr>
        </p:nvSpPr>
        <p:spPr/>
        <p:txBody>
          <a:bodyPr/>
          <a:lstStyle/>
          <a:p>
            <a:endParaRPr lang="en-US"/>
          </a:p>
        </p:txBody>
      </p:sp>
      <p:sp>
        <p:nvSpPr>
          <p:cNvPr id="5" name="Espace réservé du numéro de diapositive 4"/>
          <p:cNvSpPr>
            <a:spLocks noGrp="1"/>
          </p:cNvSpPr>
          <p:nvPr>
            <p:ph type="sldNum" sz="quarter" idx="5"/>
          </p:nvPr>
        </p:nvSpPr>
        <p:spPr/>
        <p:txBody>
          <a:bodyPr/>
          <a:lstStyle/>
          <a:p>
            <a:fld id="{768EC5FE-D353-F94E-9E44-E117D4240230}" type="slidenum">
              <a:rPr lang="en-US" smtClean="0"/>
              <a:t>13</a:t>
            </a:fld>
            <a:endParaRPr lang="en-US"/>
          </a:p>
        </p:txBody>
      </p:sp>
    </p:spTree>
    <p:extLst>
      <p:ext uri="{BB962C8B-B14F-4D97-AF65-F5344CB8AC3E}">
        <p14:creationId xmlns:p14="http://schemas.microsoft.com/office/powerpoint/2010/main" val="36061910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e l'en-tête 3"/>
          <p:cNvSpPr>
            <a:spLocks noGrp="1"/>
          </p:cNvSpPr>
          <p:nvPr>
            <p:ph type="hdr" sz="quarter"/>
          </p:nvPr>
        </p:nvSpPr>
        <p:spPr/>
        <p:txBody>
          <a:bodyPr/>
          <a:lstStyle/>
          <a:p>
            <a:endParaRPr lang="en-US"/>
          </a:p>
        </p:txBody>
      </p:sp>
      <p:sp>
        <p:nvSpPr>
          <p:cNvPr id="5" name="Espace réservé du numéro de diapositive 4"/>
          <p:cNvSpPr>
            <a:spLocks noGrp="1"/>
          </p:cNvSpPr>
          <p:nvPr>
            <p:ph type="sldNum" sz="quarter" idx="5"/>
          </p:nvPr>
        </p:nvSpPr>
        <p:spPr/>
        <p:txBody>
          <a:bodyPr/>
          <a:lstStyle/>
          <a:p>
            <a:fld id="{768EC5FE-D353-F94E-9E44-E117D4240230}" type="slidenum">
              <a:rPr lang="en-US" smtClean="0"/>
              <a:t>14</a:t>
            </a:fld>
            <a:endParaRPr lang="en-US"/>
          </a:p>
        </p:txBody>
      </p:sp>
    </p:spTree>
    <p:extLst>
      <p:ext uri="{BB962C8B-B14F-4D97-AF65-F5344CB8AC3E}">
        <p14:creationId xmlns:p14="http://schemas.microsoft.com/office/powerpoint/2010/main" val="29111314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Notez une phrase significative, emblématique et inspirante</a:t>
            </a:r>
          </a:p>
          <a:p>
            <a:endParaRPr lang="fr-FR" dirty="0"/>
          </a:p>
          <a:p>
            <a:r>
              <a:rPr lang="fr-FR" dirty="0"/>
              <a:t>Alexandra Nguyen, doyenne facultaire</a:t>
            </a:r>
          </a:p>
          <a:p>
            <a:r>
              <a:rPr lang="fr-FR" dirty="0"/>
              <a:t>Laurent </a:t>
            </a:r>
            <a:r>
              <a:rPr lang="fr-FR" dirty="0" err="1"/>
              <a:t>Frobert</a:t>
            </a:r>
            <a:r>
              <a:rPr lang="fr-FR" dirty="0"/>
              <a:t>, vice-doyen développement </a:t>
            </a:r>
            <a:r>
              <a:rPr lang="fr-FR" dirty="0" err="1"/>
              <a:t>pédagogiqueMathilde</a:t>
            </a:r>
            <a:r>
              <a:rPr lang="fr-FR" dirty="0"/>
              <a:t> Maza, responsable des infrastructures et services généraux</a:t>
            </a:r>
          </a:p>
          <a:p>
            <a:r>
              <a:rPr lang="fr-FR" dirty="0"/>
              <a:t>Le service de la communication du Rectorat (Nadine </a:t>
            </a:r>
            <a:r>
              <a:rPr lang="fr-FR" dirty="0" err="1"/>
              <a:t>Eddé</a:t>
            </a:r>
            <a:r>
              <a:rPr lang="fr-FR" dirty="0"/>
              <a:t>, Sylvain </a:t>
            </a:r>
            <a:r>
              <a:rPr lang="fr-FR" dirty="0" err="1"/>
              <a:t>Giorgetti</a:t>
            </a:r>
            <a:r>
              <a:rPr lang="fr-FR" dirty="0"/>
              <a:t>, Emilie Gallet)</a:t>
            </a:r>
          </a:p>
          <a:p>
            <a:r>
              <a:rPr lang="fr-FR" dirty="0"/>
              <a:t>Le Rectorat pour son soutien financier</a:t>
            </a:r>
          </a:p>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Juan Pita, CP auprès du SADAP qui a assuré la coordination de cette journée</a:t>
            </a:r>
          </a:p>
          <a:p>
            <a:r>
              <a:rPr lang="fr-FR" dirty="0"/>
              <a:t>Tous les intervenants et intervenantes</a:t>
            </a:r>
          </a:p>
          <a:p>
            <a:endParaRPr lang="fr-FR" dirty="0"/>
          </a:p>
          <a:p>
            <a:r>
              <a:rPr lang="fr-FR" dirty="0"/>
              <a:t>Antoinette Bouziane</a:t>
            </a:r>
          </a:p>
        </p:txBody>
      </p:sp>
      <p:sp>
        <p:nvSpPr>
          <p:cNvPr id="4" name="Espace réservé de l'en-tête 3"/>
          <p:cNvSpPr>
            <a:spLocks noGrp="1"/>
          </p:cNvSpPr>
          <p:nvPr>
            <p:ph type="hdr" sz="quarter"/>
          </p:nvPr>
        </p:nvSpPr>
        <p:spPr/>
        <p:txBody>
          <a:bodyPr/>
          <a:lstStyle/>
          <a:p>
            <a:endParaRPr lang="en-US"/>
          </a:p>
        </p:txBody>
      </p:sp>
      <p:sp>
        <p:nvSpPr>
          <p:cNvPr id="5" name="Espace réservé du numéro de diapositive 4"/>
          <p:cNvSpPr>
            <a:spLocks noGrp="1"/>
          </p:cNvSpPr>
          <p:nvPr>
            <p:ph type="sldNum" sz="quarter" idx="5"/>
          </p:nvPr>
        </p:nvSpPr>
        <p:spPr/>
        <p:txBody>
          <a:bodyPr/>
          <a:lstStyle/>
          <a:p>
            <a:fld id="{768EC5FE-D353-F94E-9E44-E117D4240230}" type="slidenum">
              <a:rPr lang="en-US" smtClean="0"/>
              <a:t>15</a:t>
            </a:fld>
            <a:endParaRPr lang="en-US"/>
          </a:p>
        </p:txBody>
      </p:sp>
    </p:spTree>
    <p:extLst>
      <p:ext uri="{BB962C8B-B14F-4D97-AF65-F5344CB8AC3E}">
        <p14:creationId xmlns:p14="http://schemas.microsoft.com/office/powerpoint/2010/main" val="22445742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CH" sz="1200" b="0" i="0" kern="1200" dirty="0">
                <a:solidFill>
                  <a:schemeClr val="tx1"/>
                </a:solidFill>
                <a:effectLst/>
                <a:latin typeface="Arial" panose="020B0604020202020204" pitchFamily="34" charset="0"/>
                <a:ea typeface="+mn-ea"/>
                <a:cs typeface="+mn-cs"/>
              </a:rPr>
              <a:t>2021 : G-GAMA : guide pratique de </a:t>
            </a:r>
            <a:r>
              <a:rPr lang="fr-CH" sz="1200" b="0" i="0" kern="1200" dirty="0" err="1">
                <a:solidFill>
                  <a:schemeClr val="tx1"/>
                </a:solidFill>
                <a:effectLst/>
                <a:latin typeface="Arial" panose="020B0604020202020204" pitchFamily="34" charset="0"/>
                <a:ea typeface="+mn-ea"/>
                <a:cs typeface="+mn-cs"/>
              </a:rPr>
              <a:t>GAMification</a:t>
            </a:r>
            <a:r>
              <a:rPr lang="fr-CH" sz="1200" b="0" i="0" kern="1200" dirty="0">
                <a:solidFill>
                  <a:schemeClr val="tx1"/>
                </a:solidFill>
                <a:effectLst/>
                <a:latin typeface="Arial" panose="020B0604020202020204" pitchFamily="34" charset="0"/>
                <a:ea typeface="+mn-ea"/>
                <a:cs typeface="+mn-cs"/>
              </a:rPr>
              <a:t> des Apprentissages</a:t>
            </a:r>
            <a:br>
              <a:rPr lang="fr-CH" sz="1200" b="0" i="0" kern="1200" dirty="0">
                <a:solidFill>
                  <a:schemeClr val="tx1"/>
                </a:solidFill>
                <a:effectLst/>
                <a:latin typeface="Arial" panose="020B0604020202020204" pitchFamily="34" charset="0"/>
                <a:ea typeface="+mn-ea"/>
                <a:cs typeface="+mn-cs"/>
              </a:rPr>
            </a:br>
            <a:r>
              <a:rPr lang="fr-CH" sz="1200" b="0" i="0" kern="1200" dirty="0">
                <a:solidFill>
                  <a:schemeClr val="tx1"/>
                </a:solidFill>
                <a:effectLst/>
                <a:latin typeface="Arial" panose="020B0604020202020204" pitchFamily="34" charset="0"/>
                <a:ea typeface="+mn-ea"/>
                <a:cs typeface="+mn-cs"/>
              </a:rPr>
              <a:t>Philippe </a:t>
            </a:r>
            <a:r>
              <a:rPr lang="fr-CH" sz="1200" b="0" i="0" kern="1200" dirty="0" err="1">
                <a:solidFill>
                  <a:schemeClr val="tx1"/>
                </a:solidFill>
                <a:effectLst/>
                <a:latin typeface="Arial" panose="020B0604020202020204" pitchFamily="34" charset="0"/>
                <a:ea typeface="+mn-ea"/>
                <a:cs typeface="+mn-cs"/>
              </a:rPr>
              <a:t>Masset</a:t>
            </a:r>
            <a:r>
              <a:rPr lang="fr-CH" sz="1200" b="0" i="0" kern="1200" dirty="0">
                <a:solidFill>
                  <a:schemeClr val="tx1"/>
                </a:solidFill>
                <a:effectLst/>
                <a:latin typeface="Arial" panose="020B0604020202020204" pitchFamily="34" charset="0"/>
                <a:ea typeface="+mn-ea"/>
                <a:cs typeface="+mn-cs"/>
              </a:rPr>
              <a:t> et </a:t>
            </a:r>
            <a:r>
              <a:rPr lang="fr-CH" sz="1200" b="0" i="0" kern="1200" dirty="0" err="1">
                <a:solidFill>
                  <a:schemeClr val="tx1"/>
                </a:solidFill>
                <a:effectLst/>
                <a:latin typeface="Arial" panose="020B0604020202020204" pitchFamily="34" charset="0"/>
                <a:ea typeface="+mn-ea"/>
                <a:cs typeface="+mn-cs"/>
              </a:rPr>
              <a:t>Jean-philippe</a:t>
            </a:r>
            <a:r>
              <a:rPr lang="fr-CH" sz="1200" b="0" i="0" kern="1200" dirty="0">
                <a:solidFill>
                  <a:schemeClr val="tx1"/>
                </a:solidFill>
                <a:effectLst/>
                <a:latin typeface="Arial" panose="020B0604020202020204" pitchFamily="34" charset="0"/>
                <a:ea typeface="+mn-ea"/>
                <a:cs typeface="+mn-cs"/>
              </a:rPr>
              <a:t> </a:t>
            </a:r>
            <a:r>
              <a:rPr lang="fr-CH" sz="1200" b="0" i="0" kern="1200" dirty="0" err="1">
                <a:solidFill>
                  <a:schemeClr val="tx1"/>
                </a:solidFill>
                <a:effectLst/>
                <a:latin typeface="Arial" panose="020B0604020202020204" pitchFamily="34" charset="0"/>
                <a:ea typeface="+mn-ea"/>
                <a:cs typeface="+mn-cs"/>
              </a:rPr>
              <a:t>Weisskopf</a:t>
            </a:r>
            <a:r>
              <a:rPr lang="fr-CH" sz="1200" b="0" i="0" kern="1200" dirty="0">
                <a:solidFill>
                  <a:schemeClr val="tx1"/>
                </a:solidFill>
                <a:effectLst/>
                <a:latin typeface="Arial" panose="020B0604020202020204" pitchFamily="34" charset="0"/>
                <a:ea typeface="+mn-ea"/>
                <a:cs typeface="+mn-cs"/>
              </a:rPr>
              <a:t>, professeurs à l’Ecole hôtelière de Lausanne</a:t>
            </a:r>
            <a:br>
              <a:rPr lang="fr-CH" sz="1200" b="0" i="0" kern="1200" dirty="0">
                <a:solidFill>
                  <a:schemeClr val="tx1"/>
                </a:solidFill>
                <a:effectLst/>
                <a:latin typeface="Arial" panose="020B0604020202020204" pitchFamily="34" charset="0"/>
                <a:ea typeface="+mn-ea"/>
                <a:cs typeface="+mn-cs"/>
              </a:rPr>
            </a:br>
            <a:r>
              <a:rPr lang="fr-CH" sz="1200" b="0" i="0" kern="1200" dirty="0">
                <a:solidFill>
                  <a:schemeClr val="tx1"/>
                </a:solidFill>
                <a:effectLst/>
                <a:latin typeface="Arial" panose="020B0604020202020204" pitchFamily="34" charset="0"/>
                <a:ea typeface="+mn-ea"/>
                <a:cs typeface="+mn-cs"/>
              </a:rPr>
              <a:t>Sandy Ingram, professeure à la HEIA-FR</a:t>
            </a:r>
            <a:br>
              <a:rPr lang="fr-CH" sz="1200" b="0" i="0" kern="1200" dirty="0">
                <a:solidFill>
                  <a:schemeClr val="tx1"/>
                </a:solidFill>
                <a:effectLst/>
                <a:latin typeface="Arial" panose="020B0604020202020204" pitchFamily="34" charset="0"/>
                <a:ea typeface="+mn-ea"/>
                <a:cs typeface="+mn-cs"/>
              </a:rPr>
            </a:br>
            <a:r>
              <a:rPr lang="fr-CH" sz="1200" b="0" i="0" kern="1200" dirty="0">
                <a:solidFill>
                  <a:schemeClr val="tx1"/>
                </a:solidFill>
                <a:effectLst/>
                <a:latin typeface="Arial" panose="020B0604020202020204" pitchFamily="34" charset="0"/>
                <a:ea typeface="+mn-ea"/>
                <a:cs typeface="+mn-cs"/>
              </a:rPr>
              <a:t>Nicole </a:t>
            </a:r>
            <a:r>
              <a:rPr lang="fr-CH" sz="1200" b="0" i="0" kern="1200" dirty="0" err="1">
                <a:solidFill>
                  <a:schemeClr val="tx1"/>
                </a:solidFill>
                <a:effectLst/>
                <a:latin typeface="Arial" panose="020B0604020202020204" pitchFamily="34" charset="0"/>
                <a:ea typeface="+mn-ea"/>
                <a:cs typeface="+mn-cs"/>
              </a:rPr>
              <a:t>Baudat</a:t>
            </a:r>
            <a:r>
              <a:rPr lang="fr-CH" sz="1200" b="0" i="0" kern="1200" dirty="0">
                <a:solidFill>
                  <a:schemeClr val="tx1"/>
                </a:solidFill>
                <a:effectLst/>
                <a:latin typeface="Arial" panose="020B0604020202020204" pitchFamily="34" charset="0"/>
                <a:ea typeface="+mn-ea"/>
                <a:cs typeface="+mn-cs"/>
              </a:rPr>
              <a:t>, maître d’enseignement et Dominique </a:t>
            </a:r>
            <a:r>
              <a:rPr lang="fr-CH" sz="1200" b="0" i="0" kern="1200" dirty="0" err="1">
                <a:solidFill>
                  <a:schemeClr val="tx1"/>
                </a:solidFill>
                <a:effectLst/>
                <a:latin typeface="Arial" panose="020B0604020202020204" pitchFamily="34" charset="0"/>
                <a:ea typeface="+mn-ea"/>
                <a:cs typeface="+mn-cs"/>
              </a:rPr>
              <a:t>Truchot-Cardot</a:t>
            </a:r>
            <a:r>
              <a:rPr lang="fr-CH" sz="1200" b="0" i="0" kern="1200" dirty="0">
                <a:solidFill>
                  <a:schemeClr val="tx1"/>
                </a:solidFill>
                <a:effectLst/>
                <a:latin typeface="Arial" panose="020B0604020202020204" pitchFamily="34" charset="0"/>
                <a:ea typeface="+mn-ea"/>
                <a:cs typeface="+mn-cs"/>
              </a:rPr>
              <a:t>, Professeure et responsable du </a:t>
            </a:r>
            <a:r>
              <a:rPr lang="fr-CH" sz="1200" b="0" i="1" kern="1200" dirty="0">
                <a:solidFill>
                  <a:schemeClr val="tx1"/>
                </a:solidFill>
                <a:effectLst/>
                <a:latin typeface="Arial" panose="020B0604020202020204" pitchFamily="34" charset="0"/>
                <a:ea typeface="+mn-ea"/>
                <a:cs typeface="+mn-cs"/>
              </a:rPr>
              <a:t>Source Innovation </a:t>
            </a:r>
            <a:r>
              <a:rPr lang="fr-CH" sz="1200" b="0" i="1" kern="1200" dirty="0" err="1">
                <a:solidFill>
                  <a:schemeClr val="tx1"/>
                </a:solidFill>
                <a:effectLst/>
                <a:latin typeface="Arial" panose="020B0604020202020204" pitchFamily="34" charset="0"/>
                <a:ea typeface="+mn-ea"/>
                <a:cs typeface="+mn-cs"/>
              </a:rPr>
              <a:t>Lab</a:t>
            </a:r>
            <a:br>
              <a:rPr lang="fr-CH" sz="1200" b="0" i="0" kern="1200" dirty="0">
                <a:solidFill>
                  <a:schemeClr val="tx1"/>
                </a:solidFill>
                <a:effectLst/>
                <a:latin typeface="Arial" panose="020B0604020202020204" pitchFamily="34" charset="0"/>
                <a:ea typeface="+mn-ea"/>
                <a:cs typeface="+mn-cs"/>
              </a:rPr>
            </a:br>
            <a:r>
              <a:rPr lang="fr-CH" sz="1200" b="0" i="0" kern="1200" dirty="0">
                <a:solidFill>
                  <a:schemeClr val="tx1"/>
                </a:solidFill>
                <a:effectLst/>
                <a:latin typeface="Arial" panose="020B0604020202020204" pitchFamily="34" charset="0"/>
                <a:ea typeface="+mn-ea"/>
                <a:cs typeface="+mn-cs"/>
              </a:rPr>
              <a:t>à l’Institut et Haute Ecole de la Santé La Source</a:t>
            </a:r>
            <a:endParaRPr lang="fr-CH" sz="1200" b="1" i="0" kern="1200" dirty="0">
              <a:solidFill>
                <a:schemeClr val="tx1"/>
              </a:solidFill>
              <a:effectLst/>
              <a:latin typeface="Arial" panose="020B0604020202020204" pitchFamily="34" charset="0"/>
              <a:ea typeface="+mn-ea"/>
              <a:cs typeface="+mn-cs"/>
            </a:endParaRPr>
          </a:p>
          <a:p>
            <a:endParaRPr lang="fr-FR" dirty="0"/>
          </a:p>
        </p:txBody>
      </p:sp>
      <p:sp>
        <p:nvSpPr>
          <p:cNvPr id="4" name="Espace réservé de l'en-tête 3"/>
          <p:cNvSpPr>
            <a:spLocks noGrp="1"/>
          </p:cNvSpPr>
          <p:nvPr>
            <p:ph type="hdr" sz="quarter"/>
          </p:nvPr>
        </p:nvSpPr>
        <p:spPr/>
        <p:txBody>
          <a:bodyPr/>
          <a:lstStyle/>
          <a:p>
            <a:endParaRPr lang="en-US" dirty="0"/>
          </a:p>
        </p:txBody>
      </p:sp>
      <p:sp>
        <p:nvSpPr>
          <p:cNvPr id="5" name="Espace réservé du numéro de diapositive 4"/>
          <p:cNvSpPr>
            <a:spLocks noGrp="1"/>
          </p:cNvSpPr>
          <p:nvPr>
            <p:ph type="sldNum" sz="quarter" idx="5"/>
          </p:nvPr>
        </p:nvSpPr>
        <p:spPr/>
        <p:txBody>
          <a:bodyPr/>
          <a:lstStyle/>
          <a:p>
            <a:fld id="{768EC5FE-D353-F94E-9E44-E117D4240230}" type="slidenum">
              <a:rPr lang="en-US" smtClean="0"/>
              <a:pPr/>
              <a:t>16</a:t>
            </a:fld>
            <a:endParaRPr lang="en-US" dirty="0"/>
          </a:p>
        </p:txBody>
      </p:sp>
    </p:spTree>
    <p:extLst>
      <p:ext uri="{BB962C8B-B14F-4D97-AF65-F5344CB8AC3E}">
        <p14:creationId xmlns:p14="http://schemas.microsoft.com/office/powerpoint/2010/main" val="20095969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CH" sz="1200" b="0" i="0" kern="1200" dirty="0">
                <a:solidFill>
                  <a:schemeClr val="tx1"/>
                </a:solidFill>
                <a:effectLst/>
                <a:latin typeface="Arial" panose="020B0604020202020204" pitchFamily="34" charset="0"/>
                <a:ea typeface="+mn-ea"/>
                <a:cs typeface="+mn-cs"/>
              </a:rPr>
              <a:t>2021 : Mise en corps techniques, ou l'apport de la danse dans la formation des ingénieurs en conception de produit</a:t>
            </a:r>
            <a:br>
              <a:rPr lang="fr-CH" sz="1200" b="0" i="0" kern="1200" dirty="0">
                <a:solidFill>
                  <a:schemeClr val="tx1"/>
                </a:solidFill>
                <a:effectLst/>
                <a:latin typeface="Arial" panose="020B0604020202020204" pitchFamily="34" charset="0"/>
                <a:ea typeface="+mn-ea"/>
                <a:cs typeface="+mn-cs"/>
              </a:rPr>
            </a:br>
            <a:r>
              <a:rPr lang="fr-CH" sz="1200" b="0" i="0" kern="1200" dirty="0">
                <a:solidFill>
                  <a:schemeClr val="tx1"/>
                </a:solidFill>
                <a:effectLst/>
                <a:latin typeface="Arial" panose="020B0604020202020204" pitchFamily="34" charset="0"/>
                <a:ea typeface="+mn-ea"/>
                <a:cs typeface="+mn-cs"/>
              </a:rPr>
              <a:t>Carole Baudin, professeure HES associée à la HE Arc Ingénierie. Myriam </a:t>
            </a:r>
            <a:r>
              <a:rPr lang="fr-CH" sz="1200" b="0" i="0" kern="1200" dirty="0" err="1">
                <a:solidFill>
                  <a:schemeClr val="tx1"/>
                </a:solidFill>
                <a:effectLst/>
                <a:latin typeface="Arial" panose="020B0604020202020204" pitchFamily="34" charset="0"/>
                <a:ea typeface="+mn-ea"/>
                <a:cs typeface="+mn-cs"/>
              </a:rPr>
              <a:t>Gourfink</a:t>
            </a:r>
            <a:r>
              <a:rPr lang="fr-CH" sz="1200" b="0" i="0" kern="1200" dirty="0">
                <a:solidFill>
                  <a:schemeClr val="tx1"/>
                </a:solidFill>
                <a:effectLst/>
                <a:latin typeface="Arial" panose="020B0604020202020204" pitchFamily="34" charset="0"/>
                <a:ea typeface="+mn-ea"/>
                <a:cs typeface="+mn-cs"/>
              </a:rPr>
              <a:t>, Mathieu Bouvier et Loïc Touze, intervenants-chercheurs à La Manufacture.</a:t>
            </a:r>
          </a:p>
          <a:p>
            <a:endParaRPr lang="fr-FR" dirty="0"/>
          </a:p>
        </p:txBody>
      </p:sp>
      <p:sp>
        <p:nvSpPr>
          <p:cNvPr id="4" name="Espace réservé de l'en-tête 3"/>
          <p:cNvSpPr>
            <a:spLocks noGrp="1"/>
          </p:cNvSpPr>
          <p:nvPr>
            <p:ph type="hdr" sz="quarter"/>
          </p:nvPr>
        </p:nvSpPr>
        <p:spPr/>
        <p:txBody>
          <a:bodyPr/>
          <a:lstStyle/>
          <a:p>
            <a:endParaRPr lang="en-US" dirty="0"/>
          </a:p>
        </p:txBody>
      </p:sp>
      <p:sp>
        <p:nvSpPr>
          <p:cNvPr id="5" name="Espace réservé du numéro de diapositive 4"/>
          <p:cNvSpPr>
            <a:spLocks noGrp="1"/>
          </p:cNvSpPr>
          <p:nvPr>
            <p:ph type="sldNum" sz="quarter" idx="5"/>
          </p:nvPr>
        </p:nvSpPr>
        <p:spPr/>
        <p:txBody>
          <a:bodyPr/>
          <a:lstStyle/>
          <a:p>
            <a:fld id="{768EC5FE-D353-F94E-9E44-E117D4240230}" type="slidenum">
              <a:rPr lang="en-US" smtClean="0"/>
              <a:pPr/>
              <a:t>17</a:t>
            </a:fld>
            <a:endParaRPr lang="en-US" dirty="0"/>
          </a:p>
        </p:txBody>
      </p:sp>
    </p:spTree>
    <p:extLst>
      <p:ext uri="{BB962C8B-B14F-4D97-AF65-F5344CB8AC3E}">
        <p14:creationId xmlns:p14="http://schemas.microsoft.com/office/powerpoint/2010/main" val="29172528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CH" sz="1200" b="0" i="0" kern="1200" dirty="0" err="1">
                <a:solidFill>
                  <a:schemeClr val="tx1"/>
                </a:solidFill>
                <a:effectLst/>
                <a:latin typeface="Arial" panose="020B0604020202020204" pitchFamily="34" charset="0"/>
                <a:ea typeface="+mn-ea"/>
                <a:cs typeface="+mn-cs"/>
              </a:rPr>
              <a:t>Eric</a:t>
            </a:r>
            <a:r>
              <a:rPr lang="fr-CH" sz="1200" b="0" i="0" kern="1200" dirty="0">
                <a:solidFill>
                  <a:schemeClr val="tx1"/>
                </a:solidFill>
                <a:effectLst/>
                <a:latin typeface="Arial" panose="020B0604020202020204" pitchFamily="34" charset="0"/>
                <a:ea typeface="+mn-ea"/>
                <a:cs typeface="+mn-cs"/>
              </a:rPr>
              <a:t> Sanchez est professeur en technologies éducatives à l'Université de Genève (TECFA). Ses travaux portent sur l'innovation pédagogique, les usages du numérique en éducation et plus particulièrement sur la conception et l’analyse des usages de jeux numériques en contexte d'éducation formelle et informelle (musées).</a:t>
            </a:r>
          </a:p>
          <a:p>
            <a:endParaRPr lang="fr-FR" dirty="0"/>
          </a:p>
        </p:txBody>
      </p:sp>
      <p:sp>
        <p:nvSpPr>
          <p:cNvPr id="4" name="Espace réservé de l'en-tête 3"/>
          <p:cNvSpPr>
            <a:spLocks noGrp="1"/>
          </p:cNvSpPr>
          <p:nvPr>
            <p:ph type="hdr" sz="quarter"/>
          </p:nvPr>
        </p:nvSpPr>
        <p:spPr/>
        <p:txBody>
          <a:bodyPr/>
          <a:lstStyle/>
          <a:p>
            <a:endParaRPr lang="en-US" dirty="0"/>
          </a:p>
        </p:txBody>
      </p:sp>
      <p:sp>
        <p:nvSpPr>
          <p:cNvPr id="5" name="Espace réservé du numéro de diapositive 4"/>
          <p:cNvSpPr>
            <a:spLocks noGrp="1"/>
          </p:cNvSpPr>
          <p:nvPr>
            <p:ph type="sldNum" sz="quarter" idx="5"/>
          </p:nvPr>
        </p:nvSpPr>
        <p:spPr/>
        <p:txBody>
          <a:bodyPr/>
          <a:lstStyle/>
          <a:p>
            <a:fld id="{768EC5FE-D353-F94E-9E44-E117D4240230}" type="slidenum">
              <a:rPr lang="en-US" smtClean="0"/>
              <a:pPr/>
              <a:t>18</a:t>
            </a:fld>
            <a:endParaRPr lang="en-US" dirty="0"/>
          </a:p>
        </p:txBody>
      </p:sp>
    </p:spTree>
    <p:extLst>
      <p:ext uri="{BB962C8B-B14F-4D97-AF65-F5344CB8AC3E}">
        <p14:creationId xmlns:p14="http://schemas.microsoft.com/office/powerpoint/2010/main" val="22102417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e l'en-tête 3"/>
          <p:cNvSpPr>
            <a:spLocks noGrp="1"/>
          </p:cNvSpPr>
          <p:nvPr>
            <p:ph type="hdr" sz="quarter"/>
          </p:nvPr>
        </p:nvSpPr>
        <p:spPr/>
        <p:txBody>
          <a:bodyPr/>
          <a:lstStyle/>
          <a:p>
            <a:endParaRPr lang="en-US"/>
          </a:p>
        </p:txBody>
      </p:sp>
      <p:sp>
        <p:nvSpPr>
          <p:cNvPr id="5" name="Espace réservé du numéro de diapositive 4"/>
          <p:cNvSpPr>
            <a:spLocks noGrp="1"/>
          </p:cNvSpPr>
          <p:nvPr>
            <p:ph type="sldNum" sz="quarter" idx="5"/>
          </p:nvPr>
        </p:nvSpPr>
        <p:spPr/>
        <p:txBody>
          <a:bodyPr/>
          <a:lstStyle/>
          <a:p>
            <a:fld id="{768EC5FE-D353-F94E-9E44-E117D4240230}" type="slidenum">
              <a:rPr lang="en-US" smtClean="0"/>
              <a:t>19</a:t>
            </a:fld>
            <a:endParaRPr lang="en-US"/>
          </a:p>
        </p:txBody>
      </p:sp>
    </p:spTree>
    <p:extLst>
      <p:ext uri="{BB962C8B-B14F-4D97-AF65-F5344CB8AC3E}">
        <p14:creationId xmlns:p14="http://schemas.microsoft.com/office/powerpoint/2010/main" val="31048733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Notez une phrase significative, emblématique et inspirante</a:t>
            </a:r>
          </a:p>
          <a:p>
            <a:endParaRPr lang="fr-FR" dirty="0"/>
          </a:p>
          <a:p>
            <a:r>
              <a:rPr lang="fr-FR" dirty="0"/>
              <a:t>Alexandra Nguyen, doyenne facultaire</a:t>
            </a:r>
          </a:p>
          <a:p>
            <a:r>
              <a:rPr lang="fr-FR" dirty="0"/>
              <a:t>Laurent </a:t>
            </a:r>
            <a:r>
              <a:rPr lang="fr-FR" dirty="0" err="1"/>
              <a:t>Frobert</a:t>
            </a:r>
            <a:r>
              <a:rPr lang="fr-FR" dirty="0"/>
              <a:t>, vice-doyen développement </a:t>
            </a:r>
            <a:r>
              <a:rPr lang="fr-FR" dirty="0" err="1"/>
              <a:t>pédagogiqueMathilde</a:t>
            </a:r>
            <a:r>
              <a:rPr lang="fr-FR" dirty="0"/>
              <a:t> Maza, responsable des infrastructures et services généraux</a:t>
            </a:r>
          </a:p>
          <a:p>
            <a:r>
              <a:rPr lang="fr-FR" dirty="0"/>
              <a:t>Le service de la communication du Rectorat (Nadine </a:t>
            </a:r>
            <a:r>
              <a:rPr lang="fr-FR" dirty="0" err="1"/>
              <a:t>Eddé</a:t>
            </a:r>
            <a:r>
              <a:rPr lang="fr-FR" dirty="0"/>
              <a:t>, Sylvain </a:t>
            </a:r>
            <a:r>
              <a:rPr lang="fr-FR" dirty="0" err="1"/>
              <a:t>Giorgetti</a:t>
            </a:r>
            <a:r>
              <a:rPr lang="fr-FR" dirty="0"/>
              <a:t>, Emilie Gallet)</a:t>
            </a:r>
          </a:p>
          <a:p>
            <a:r>
              <a:rPr lang="fr-FR" dirty="0"/>
              <a:t>Le Rectorat pour son soutien financier</a:t>
            </a:r>
          </a:p>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Juan Pita, CP auprès du SADAP qui a assuré la coordination de cette journée</a:t>
            </a:r>
          </a:p>
          <a:p>
            <a:r>
              <a:rPr lang="fr-FR" dirty="0"/>
              <a:t>Tous les intervenants et intervenantes</a:t>
            </a:r>
          </a:p>
          <a:p>
            <a:endParaRPr lang="fr-FR" dirty="0"/>
          </a:p>
          <a:p>
            <a:r>
              <a:rPr lang="fr-FR" dirty="0"/>
              <a:t>Antoinette Bouziane</a:t>
            </a:r>
          </a:p>
        </p:txBody>
      </p:sp>
      <p:sp>
        <p:nvSpPr>
          <p:cNvPr id="4" name="Espace réservé de l'en-tête 3"/>
          <p:cNvSpPr>
            <a:spLocks noGrp="1"/>
          </p:cNvSpPr>
          <p:nvPr>
            <p:ph type="hdr" sz="quarter"/>
          </p:nvPr>
        </p:nvSpPr>
        <p:spPr/>
        <p:txBody>
          <a:bodyPr/>
          <a:lstStyle/>
          <a:p>
            <a:endParaRPr lang="en-US"/>
          </a:p>
        </p:txBody>
      </p:sp>
      <p:sp>
        <p:nvSpPr>
          <p:cNvPr id="5" name="Espace réservé du numéro de diapositive 4"/>
          <p:cNvSpPr>
            <a:spLocks noGrp="1"/>
          </p:cNvSpPr>
          <p:nvPr>
            <p:ph type="sldNum" sz="quarter" idx="5"/>
          </p:nvPr>
        </p:nvSpPr>
        <p:spPr/>
        <p:txBody>
          <a:bodyPr/>
          <a:lstStyle/>
          <a:p>
            <a:fld id="{768EC5FE-D353-F94E-9E44-E117D4240230}" type="slidenum">
              <a:rPr lang="en-US" smtClean="0"/>
              <a:t>25</a:t>
            </a:fld>
            <a:endParaRPr lang="en-US"/>
          </a:p>
        </p:txBody>
      </p:sp>
    </p:spTree>
    <p:extLst>
      <p:ext uri="{BB962C8B-B14F-4D97-AF65-F5344CB8AC3E}">
        <p14:creationId xmlns:p14="http://schemas.microsoft.com/office/powerpoint/2010/main" val="119550916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emf"/><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95" name="Rectangle 94">
            <a:extLst>
              <a:ext uri="{FF2B5EF4-FFF2-40B4-BE49-F238E27FC236}">
                <a16:creationId xmlns:a16="http://schemas.microsoft.com/office/drawing/2014/main" id="{AA47A86E-ABFF-2546-8D07-B6DB4A0F5B7F}"/>
              </a:ext>
            </a:extLst>
          </p:cNvPr>
          <p:cNvSpPr/>
          <p:nvPr userDrawn="1"/>
        </p:nvSpPr>
        <p:spPr>
          <a:xfrm>
            <a:off x="6353735" y="100853"/>
            <a:ext cx="558053" cy="510988"/>
          </a:xfrm>
          <a:prstGeom prst="rect">
            <a:avLst/>
          </a:prstGeom>
          <a:solidFill>
            <a:srgbClr val="0C6F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dirty="0">
              <a:latin typeface="Arial" panose="020B0604020202020204" pitchFamily="34" charset="0"/>
            </a:endParaRPr>
          </a:p>
        </p:txBody>
      </p:sp>
      <p:sp>
        <p:nvSpPr>
          <p:cNvPr id="94" name="Rectangle 93">
            <a:extLst>
              <a:ext uri="{FF2B5EF4-FFF2-40B4-BE49-F238E27FC236}">
                <a16:creationId xmlns:a16="http://schemas.microsoft.com/office/drawing/2014/main" id="{DE59E005-D3BE-C94C-935C-421B56081927}"/>
              </a:ext>
            </a:extLst>
          </p:cNvPr>
          <p:cNvSpPr/>
          <p:nvPr userDrawn="1"/>
        </p:nvSpPr>
        <p:spPr>
          <a:xfrm>
            <a:off x="94129" y="6286500"/>
            <a:ext cx="558053" cy="510988"/>
          </a:xfrm>
          <a:prstGeom prst="rect">
            <a:avLst/>
          </a:prstGeom>
          <a:solidFill>
            <a:srgbClr val="0C6F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dirty="0">
              <a:latin typeface="Arial" panose="020B0604020202020204" pitchFamily="34" charset="0"/>
            </a:endParaRPr>
          </a:p>
        </p:txBody>
      </p:sp>
      <p:sp>
        <p:nvSpPr>
          <p:cNvPr id="23" name="Picture Placeholder 22">
            <a:extLst>
              <a:ext uri="{FF2B5EF4-FFF2-40B4-BE49-F238E27FC236}">
                <a16:creationId xmlns:a16="http://schemas.microsoft.com/office/drawing/2014/main" id="{17A7D953-B226-2946-9267-A694EF055A74}"/>
              </a:ext>
            </a:extLst>
          </p:cNvPr>
          <p:cNvSpPr>
            <a:spLocks noGrp="1"/>
          </p:cNvSpPr>
          <p:nvPr>
            <p:ph type="pic" sz="quarter" idx="14" hasCustomPrompt="1"/>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8768316 w 12192000"/>
              <a:gd name="connsiteY3" fmla="*/ 6858000 h 6858000"/>
              <a:gd name="connsiteX4" fmla="*/ 7123814 w 12192000"/>
              <a:gd name="connsiteY4" fmla="*/ 6858000 h 6858000"/>
              <a:gd name="connsiteX5" fmla="*/ 736600 w 12192000"/>
              <a:gd name="connsiteY5" fmla="*/ 6858000 h 6858000"/>
              <a:gd name="connsiteX6" fmla="*/ 94129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0" y="0"/>
                </a:moveTo>
                <a:lnTo>
                  <a:pt x="12192000" y="0"/>
                </a:lnTo>
                <a:lnTo>
                  <a:pt x="12192000" y="6858000"/>
                </a:lnTo>
                <a:lnTo>
                  <a:pt x="8768316" y="6858000"/>
                </a:lnTo>
                <a:lnTo>
                  <a:pt x="7123814" y="6858000"/>
                </a:lnTo>
                <a:lnTo>
                  <a:pt x="736600" y="6858000"/>
                </a:lnTo>
                <a:lnTo>
                  <a:pt x="94129" y="6858000"/>
                </a:lnTo>
                <a:lnTo>
                  <a:pt x="0" y="6858000"/>
                </a:lnTo>
                <a:close/>
              </a:path>
            </a:pathLst>
          </a:custGeom>
          <a:solidFill>
            <a:schemeClr val="bg2"/>
          </a:solidFill>
        </p:spPr>
        <p:txBody>
          <a:bodyPr wrap="square">
            <a:noAutofit/>
          </a:bodyPr>
          <a:lstStyle>
            <a:lvl1pPr>
              <a:defRPr b="0" i="0">
                <a:latin typeface="Arial" panose="020B0604020202020204" pitchFamily="34" charset="0"/>
              </a:defRPr>
            </a:lvl1pPr>
          </a:lstStyle>
          <a:p>
            <a:r>
              <a:rPr lang="en-US" dirty="0"/>
              <a:t> </a:t>
            </a:r>
          </a:p>
        </p:txBody>
      </p:sp>
      <p:sp>
        <p:nvSpPr>
          <p:cNvPr id="18" name="Text Placeholder 17">
            <a:extLst>
              <a:ext uri="{FF2B5EF4-FFF2-40B4-BE49-F238E27FC236}">
                <a16:creationId xmlns:a16="http://schemas.microsoft.com/office/drawing/2014/main" id="{931109EB-7954-294B-8EA7-A599130EC48C}"/>
              </a:ext>
            </a:extLst>
          </p:cNvPr>
          <p:cNvSpPr>
            <a:spLocks noGrp="1"/>
          </p:cNvSpPr>
          <p:nvPr>
            <p:ph type="body" sz="quarter" idx="15" hasCustomPrompt="1"/>
          </p:nvPr>
        </p:nvSpPr>
        <p:spPr>
          <a:xfrm>
            <a:off x="0" y="1"/>
            <a:ext cx="6956385" cy="6857999"/>
          </a:xfrm>
          <a:custGeom>
            <a:avLst/>
            <a:gdLst>
              <a:gd name="connsiteX0" fmla="*/ 0 w 6956385"/>
              <a:gd name="connsiteY0" fmla="*/ 0 h 6857999"/>
              <a:gd name="connsiteX1" fmla="*/ 6956385 w 6956385"/>
              <a:gd name="connsiteY1" fmla="*/ 0 h 6857999"/>
              <a:gd name="connsiteX2" fmla="*/ 6956385 w 6956385"/>
              <a:gd name="connsiteY2" fmla="*/ 6857999 h 6857999"/>
              <a:gd name="connsiteX3" fmla="*/ 0 w 6956385"/>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6956385" h="6857999">
                <a:moveTo>
                  <a:pt x="0" y="0"/>
                </a:moveTo>
                <a:lnTo>
                  <a:pt x="6956385" y="0"/>
                </a:lnTo>
                <a:lnTo>
                  <a:pt x="6956385" y="6857999"/>
                </a:lnTo>
                <a:lnTo>
                  <a:pt x="0" y="6857999"/>
                </a:lnTo>
                <a:close/>
              </a:path>
            </a:pathLst>
          </a:custGeom>
          <a:solidFill>
            <a:srgbClr val="FFFFFF">
              <a:alpha val="85000"/>
            </a:srgbClr>
          </a:solidFill>
        </p:spPr>
        <p:txBody>
          <a:bodyPr wrap="square" lIns="432000" tIns="3131999" rIns="900000">
            <a:noAutofit/>
          </a:bodyPr>
          <a:lstStyle>
            <a:lvl1pPr algn="l">
              <a:defRPr sz="3000" b="1" cap="all" baseline="0">
                <a:latin typeface="Arial" panose="020B0604020202020204" pitchFamily="34" charset="0"/>
                <a:cs typeface="Arial" panose="020B0604020202020204" pitchFamily="34" charset="0"/>
              </a:defRPr>
            </a:lvl1pPr>
            <a:lvl2pPr marL="0" algn="l">
              <a:defRPr sz="2000" cap="all" baseline="0">
                <a:latin typeface="Arial" panose="020B0604020202020204" pitchFamily="34" charset="0"/>
                <a:cs typeface="Arial" panose="020B0604020202020204" pitchFamily="34" charset="0"/>
              </a:defRPr>
            </a:lvl2pPr>
            <a:lvl3pPr marL="0" algn="l">
              <a:lnSpc>
                <a:spcPct val="200000"/>
              </a:lnSpc>
              <a:defRPr sz="2000" b="1" cap="all" baseline="0">
                <a:latin typeface="Arial" panose="020B0604020202020204" pitchFamily="34" charset="0"/>
                <a:cs typeface="Arial" panose="020B0604020202020204" pitchFamily="34" charset="0"/>
              </a:defRPr>
            </a:lvl3pPr>
            <a:lvl4pPr marL="0" algn="l">
              <a:defRPr sz="1400" b="1">
                <a:latin typeface="Arial" panose="020B0604020202020204" pitchFamily="34" charset="0"/>
                <a:cs typeface="Arial" panose="020B0604020202020204" pitchFamily="34" charset="0"/>
              </a:defRPr>
            </a:lvl4pPr>
            <a:lvl5pPr>
              <a:defRPr>
                <a:latin typeface="Helvetica Now Text" panose="020B0504030202020204" pitchFamily="34" charset="77"/>
              </a:defRPr>
            </a:lvl5pPr>
          </a:lstStyle>
          <a:p>
            <a:pPr lvl="0"/>
            <a:r>
              <a:rPr lang="en-US" dirty="0"/>
              <a:t>EDIT MASTER TEXT STYLES</a:t>
            </a:r>
          </a:p>
          <a:p>
            <a:pPr lvl="1"/>
            <a:r>
              <a:rPr lang="en-US" dirty="0"/>
              <a:t>SECOND LEVEL</a:t>
            </a:r>
          </a:p>
          <a:p>
            <a:pPr lvl="2"/>
            <a:r>
              <a:rPr lang="en-US" dirty="0"/>
              <a:t>THIRD LEVEL</a:t>
            </a:r>
          </a:p>
          <a:p>
            <a:pPr lvl="3"/>
            <a:r>
              <a:rPr lang="en-US" dirty="0"/>
              <a:t>Fourth level</a:t>
            </a:r>
          </a:p>
        </p:txBody>
      </p:sp>
      <p:sp>
        <p:nvSpPr>
          <p:cNvPr id="53" name="Text Placeholder 51">
            <a:extLst>
              <a:ext uri="{FF2B5EF4-FFF2-40B4-BE49-F238E27FC236}">
                <a16:creationId xmlns:a16="http://schemas.microsoft.com/office/drawing/2014/main" id="{9281FC82-F1A5-EC41-9E0F-8E90914BA00C}"/>
              </a:ext>
            </a:extLst>
          </p:cNvPr>
          <p:cNvSpPr>
            <a:spLocks noGrp="1"/>
          </p:cNvSpPr>
          <p:nvPr>
            <p:ph type="body" sz="quarter" idx="18" hasCustomPrompt="1"/>
          </p:nvPr>
        </p:nvSpPr>
        <p:spPr>
          <a:xfrm>
            <a:off x="10521950" y="6534150"/>
            <a:ext cx="1370013" cy="165100"/>
          </a:xfrm>
          <a:prstGeom prst="rect">
            <a:avLst/>
          </a:prstGeom>
          <a:blipFill>
            <a:blip r:embed="rId2"/>
            <a:stretch>
              <a:fillRect/>
            </a:stretch>
          </a:blipFill>
        </p:spPr>
        <p:txBody>
          <a:bodyPr/>
          <a:lstStyle>
            <a:lvl1pPr marL="0" indent="0">
              <a:buNone/>
              <a:defRPr b="0" i="0">
                <a:latin typeface="Arial" panose="020B0604020202020204" pitchFamily="34" charset="0"/>
              </a:defRPr>
            </a:lvl1pPr>
          </a:lstStyle>
          <a:p>
            <a:pPr lvl="0"/>
            <a:r>
              <a:rPr lang="en-US" dirty="0"/>
              <a:t> </a:t>
            </a:r>
          </a:p>
        </p:txBody>
      </p:sp>
      <p:sp>
        <p:nvSpPr>
          <p:cNvPr id="92" name="Freeform 91">
            <a:extLst>
              <a:ext uri="{FF2B5EF4-FFF2-40B4-BE49-F238E27FC236}">
                <a16:creationId xmlns:a16="http://schemas.microsoft.com/office/drawing/2014/main" id="{6ACE5032-A17A-6249-9138-7C72107564B3}"/>
              </a:ext>
            </a:extLst>
          </p:cNvPr>
          <p:cNvSpPr/>
          <p:nvPr userDrawn="1"/>
        </p:nvSpPr>
        <p:spPr>
          <a:xfrm>
            <a:off x="6390363" y="177317"/>
            <a:ext cx="368408" cy="368408"/>
          </a:xfrm>
          <a:custGeom>
            <a:avLst/>
            <a:gdLst>
              <a:gd name="connsiteX0" fmla="*/ 0 w 368408"/>
              <a:gd name="connsiteY0" fmla="*/ 0 h 368408"/>
              <a:gd name="connsiteX1" fmla="*/ 279025 w 368408"/>
              <a:gd name="connsiteY1" fmla="*/ 0 h 368408"/>
              <a:gd name="connsiteX2" fmla="*/ 368408 w 368408"/>
              <a:gd name="connsiteY2" fmla="*/ 0 h 368408"/>
              <a:gd name="connsiteX3" fmla="*/ 368408 w 368408"/>
              <a:gd name="connsiteY3" fmla="*/ 89383 h 368408"/>
              <a:gd name="connsiteX4" fmla="*/ 368408 w 368408"/>
              <a:gd name="connsiteY4" fmla="*/ 368408 h 368408"/>
              <a:gd name="connsiteX5" fmla="*/ 279025 w 368408"/>
              <a:gd name="connsiteY5" fmla="*/ 279025 h 368408"/>
              <a:gd name="connsiteX6" fmla="*/ 279025 w 368408"/>
              <a:gd name="connsiteY6" fmla="*/ 89383 h 368408"/>
              <a:gd name="connsiteX7" fmla="*/ 89383 w 368408"/>
              <a:gd name="connsiteY7" fmla="*/ 89383 h 368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8408" h="368408">
                <a:moveTo>
                  <a:pt x="0" y="0"/>
                </a:moveTo>
                <a:lnTo>
                  <a:pt x="279025" y="0"/>
                </a:lnTo>
                <a:lnTo>
                  <a:pt x="368408" y="0"/>
                </a:lnTo>
                <a:lnTo>
                  <a:pt x="368408" y="89383"/>
                </a:lnTo>
                <a:lnTo>
                  <a:pt x="368408" y="368408"/>
                </a:lnTo>
                <a:lnTo>
                  <a:pt x="279025" y="279025"/>
                </a:lnTo>
                <a:lnTo>
                  <a:pt x="279025" y="89383"/>
                </a:lnTo>
                <a:lnTo>
                  <a:pt x="89383" y="89383"/>
                </a:lnTo>
                <a:close/>
              </a:path>
            </a:pathLst>
          </a:custGeom>
          <a:solidFill>
            <a:srgbClr val="0C6F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dirty="0">
              <a:latin typeface="Arial" panose="020B0604020202020204" pitchFamily="34" charset="0"/>
            </a:endParaRPr>
          </a:p>
        </p:txBody>
      </p:sp>
      <p:sp>
        <p:nvSpPr>
          <p:cNvPr id="93" name="Freeform 92">
            <a:extLst>
              <a:ext uri="{FF2B5EF4-FFF2-40B4-BE49-F238E27FC236}">
                <a16:creationId xmlns:a16="http://schemas.microsoft.com/office/drawing/2014/main" id="{C01A81B0-A267-FC4B-9B75-F24292381B6A}"/>
              </a:ext>
            </a:extLst>
          </p:cNvPr>
          <p:cNvSpPr/>
          <p:nvPr userDrawn="1"/>
        </p:nvSpPr>
        <p:spPr>
          <a:xfrm rot="10800000">
            <a:off x="176405" y="6356243"/>
            <a:ext cx="368408" cy="368408"/>
          </a:xfrm>
          <a:custGeom>
            <a:avLst/>
            <a:gdLst>
              <a:gd name="connsiteX0" fmla="*/ 0 w 368408"/>
              <a:gd name="connsiteY0" fmla="*/ 0 h 368408"/>
              <a:gd name="connsiteX1" fmla="*/ 279025 w 368408"/>
              <a:gd name="connsiteY1" fmla="*/ 0 h 368408"/>
              <a:gd name="connsiteX2" fmla="*/ 368408 w 368408"/>
              <a:gd name="connsiteY2" fmla="*/ 0 h 368408"/>
              <a:gd name="connsiteX3" fmla="*/ 368408 w 368408"/>
              <a:gd name="connsiteY3" fmla="*/ 89383 h 368408"/>
              <a:gd name="connsiteX4" fmla="*/ 368408 w 368408"/>
              <a:gd name="connsiteY4" fmla="*/ 368408 h 368408"/>
              <a:gd name="connsiteX5" fmla="*/ 279025 w 368408"/>
              <a:gd name="connsiteY5" fmla="*/ 279025 h 368408"/>
              <a:gd name="connsiteX6" fmla="*/ 279025 w 368408"/>
              <a:gd name="connsiteY6" fmla="*/ 89383 h 368408"/>
              <a:gd name="connsiteX7" fmla="*/ 89383 w 368408"/>
              <a:gd name="connsiteY7" fmla="*/ 89383 h 368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8408" h="368408">
                <a:moveTo>
                  <a:pt x="0" y="0"/>
                </a:moveTo>
                <a:lnTo>
                  <a:pt x="279025" y="0"/>
                </a:lnTo>
                <a:lnTo>
                  <a:pt x="368408" y="0"/>
                </a:lnTo>
                <a:lnTo>
                  <a:pt x="368408" y="89383"/>
                </a:lnTo>
                <a:lnTo>
                  <a:pt x="368408" y="368408"/>
                </a:lnTo>
                <a:lnTo>
                  <a:pt x="279025" y="279025"/>
                </a:lnTo>
                <a:lnTo>
                  <a:pt x="279025" y="89383"/>
                </a:lnTo>
                <a:lnTo>
                  <a:pt x="89383" y="89383"/>
                </a:lnTo>
                <a:close/>
              </a:path>
            </a:pathLst>
          </a:custGeom>
          <a:solidFill>
            <a:srgbClr val="0C6F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dirty="0">
              <a:latin typeface="Arial" panose="020B0604020202020204" pitchFamily="34" charset="0"/>
            </a:endParaRPr>
          </a:p>
        </p:txBody>
      </p:sp>
      <p:sp>
        <p:nvSpPr>
          <p:cNvPr id="10" name="Text Placeholder 4">
            <a:extLst>
              <a:ext uri="{FF2B5EF4-FFF2-40B4-BE49-F238E27FC236}">
                <a16:creationId xmlns:a16="http://schemas.microsoft.com/office/drawing/2014/main" id="{89141EDC-E956-814E-9FD6-FC85CC58FD31}"/>
              </a:ext>
            </a:extLst>
          </p:cNvPr>
          <p:cNvSpPr>
            <a:spLocks noGrp="1"/>
          </p:cNvSpPr>
          <p:nvPr>
            <p:ph type="body" sz="quarter" idx="20" hasCustomPrompt="1"/>
          </p:nvPr>
        </p:nvSpPr>
        <p:spPr>
          <a:xfrm>
            <a:off x="6390363" y="177316"/>
            <a:ext cx="368408" cy="368409"/>
          </a:xfrm>
          <a:prstGeom prst="rect">
            <a:avLst/>
          </a:prstGeom>
          <a:blipFill>
            <a:blip r:embed="rId3"/>
            <a:stretch>
              <a:fillRect/>
            </a:stretch>
          </a:blipFill>
        </p:spPr>
        <p:txBody>
          <a:bodyPr/>
          <a:lstStyle>
            <a:lvl1pPr marL="0" indent="0">
              <a:buNone/>
              <a:defRPr b="0" i="0">
                <a:latin typeface="Arial" panose="020B0604020202020204" pitchFamily="34" charset="0"/>
              </a:defRPr>
            </a:lvl1pPr>
          </a:lstStyle>
          <a:p>
            <a:pPr lvl="0"/>
            <a:r>
              <a:rPr lang="en-US" dirty="0"/>
              <a:t> </a:t>
            </a:r>
          </a:p>
        </p:txBody>
      </p:sp>
      <p:sp>
        <p:nvSpPr>
          <p:cNvPr id="11" name="Text Placeholder 4">
            <a:extLst>
              <a:ext uri="{FF2B5EF4-FFF2-40B4-BE49-F238E27FC236}">
                <a16:creationId xmlns:a16="http://schemas.microsoft.com/office/drawing/2014/main" id="{BCAB1483-C867-E54B-824B-ADA4C2C3344D}"/>
              </a:ext>
            </a:extLst>
          </p:cNvPr>
          <p:cNvSpPr>
            <a:spLocks noGrp="1"/>
          </p:cNvSpPr>
          <p:nvPr>
            <p:ph type="body" sz="quarter" idx="21" hasCustomPrompt="1"/>
          </p:nvPr>
        </p:nvSpPr>
        <p:spPr>
          <a:xfrm rot="10800000">
            <a:off x="176405" y="6357789"/>
            <a:ext cx="368408" cy="368409"/>
          </a:xfrm>
          <a:prstGeom prst="rect">
            <a:avLst/>
          </a:prstGeom>
          <a:blipFill>
            <a:blip r:embed="rId3"/>
            <a:stretch>
              <a:fillRect/>
            </a:stretch>
          </a:blipFill>
        </p:spPr>
        <p:txBody>
          <a:bodyPr/>
          <a:lstStyle>
            <a:lvl1pPr marL="0" indent="0">
              <a:buNone/>
              <a:defRPr b="0" i="0">
                <a:latin typeface="Arial" panose="020B0604020202020204" pitchFamily="34" charset="0"/>
              </a:defRPr>
            </a:lvl1pPr>
          </a:lstStyle>
          <a:p>
            <a:pPr lvl="0"/>
            <a:r>
              <a:rPr lang="en-US" dirty="0"/>
              <a:t> </a:t>
            </a:r>
          </a:p>
        </p:txBody>
      </p:sp>
      <p:sp>
        <p:nvSpPr>
          <p:cNvPr id="21" name="Text Placeholder 4">
            <a:extLst>
              <a:ext uri="{FF2B5EF4-FFF2-40B4-BE49-F238E27FC236}">
                <a16:creationId xmlns:a16="http://schemas.microsoft.com/office/drawing/2014/main" id="{69F5F890-EAAC-7847-9985-7333A205DE76}"/>
              </a:ext>
            </a:extLst>
          </p:cNvPr>
          <p:cNvSpPr>
            <a:spLocks noGrp="1"/>
          </p:cNvSpPr>
          <p:nvPr>
            <p:ph type="body" sz="quarter" idx="22" hasCustomPrompt="1"/>
          </p:nvPr>
        </p:nvSpPr>
        <p:spPr>
          <a:xfrm>
            <a:off x="7207974" y="6443254"/>
            <a:ext cx="1233830" cy="304545"/>
          </a:xfrm>
          <a:prstGeom prst="rect">
            <a:avLst/>
          </a:prstGeom>
          <a:blipFill>
            <a:blip r:embed="rId4"/>
            <a:stretch>
              <a:fillRect/>
            </a:stretch>
          </a:blipFill>
        </p:spPr>
        <p:txBody>
          <a:bodyPr/>
          <a:lstStyle>
            <a:lvl1pPr marL="0" indent="0">
              <a:buNone/>
              <a:defRPr b="0" i="0">
                <a:latin typeface="Arial" panose="020B0604020202020204" pitchFamily="34" charset="0"/>
              </a:defRPr>
            </a:lvl1pPr>
          </a:lstStyle>
          <a:p>
            <a:pPr lvl="0"/>
            <a:r>
              <a:rPr lang="en-US" dirty="0"/>
              <a:t> </a:t>
            </a:r>
          </a:p>
        </p:txBody>
      </p:sp>
      <p:sp>
        <p:nvSpPr>
          <p:cNvPr id="25" name="Text Placeholder 4">
            <a:extLst>
              <a:ext uri="{FF2B5EF4-FFF2-40B4-BE49-F238E27FC236}">
                <a16:creationId xmlns:a16="http://schemas.microsoft.com/office/drawing/2014/main" id="{6C46A05C-4274-C94E-B2B0-E5E3B8162015}"/>
              </a:ext>
            </a:extLst>
          </p:cNvPr>
          <p:cNvSpPr>
            <a:spLocks noGrp="1"/>
          </p:cNvSpPr>
          <p:nvPr>
            <p:ph type="body" sz="quarter" idx="23" hasCustomPrompt="1"/>
          </p:nvPr>
        </p:nvSpPr>
        <p:spPr>
          <a:xfrm>
            <a:off x="492159" y="611840"/>
            <a:ext cx="1598729" cy="346319"/>
          </a:xfrm>
          <a:prstGeom prst="rect">
            <a:avLst/>
          </a:prstGeom>
          <a:blipFill>
            <a:blip r:embed="rId5"/>
            <a:stretch>
              <a:fillRect/>
            </a:stretch>
          </a:blipFill>
        </p:spPr>
        <p:txBody>
          <a:bodyPr/>
          <a:lstStyle>
            <a:lvl1pPr marL="0" indent="0">
              <a:buNone/>
              <a:defRPr b="0" i="0">
                <a:latin typeface="Arial" panose="020B0604020202020204" pitchFamily="34" charset="0"/>
              </a:defRPr>
            </a:lvl1pPr>
          </a:lstStyle>
          <a:p>
            <a:pPr lvl="0"/>
            <a:r>
              <a:rPr lang="en-US" dirty="0"/>
              <a:t> </a:t>
            </a:r>
          </a:p>
        </p:txBody>
      </p:sp>
    </p:spTree>
    <p:extLst>
      <p:ext uri="{BB962C8B-B14F-4D97-AF65-F5344CB8AC3E}">
        <p14:creationId xmlns:p14="http://schemas.microsoft.com/office/powerpoint/2010/main" val="28067956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3558E9EB-4616-D648-AB34-3CB9E826E9C9}"/>
              </a:ext>
            </a:extLst>
          </p:cNvPr>
          <p:cNvSpPr/>
          <p:nvPr userDrawn="1"/>
        </p:nvSpPr>
        <p:spPr>
          <a:xfrm>
            <a:off x="11403106" y="82495"/>
            <a:ext cx="721866" cy="558052"/>
          </a:xfrm>
          <a:prstGeom prst="rect">
            <a:avLst/>
          </a:prstGeom>
          <a:solidFill>
            <a:srgbClr val="0C6F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dirty="0">
              <a:latin typeface="Arial" panose="020B0604020202020204" pitchFamily="34" charset="0"/>
            </a:endParaRPr>
          </a:p>
        </p:txBody>
      </p:sp>
      <p:sp>
        <p:nvSpPr>
          <p:cNvPr id="36" name="Rectangle 35">
            <a:extLst>
              <a:ext uri="{FF2B5EF4-FFF2-40B4-BE49-F238E27FC236}">
                <a16:creationId xmlns:a16="http://schemas.microsoft.com/office/drawing/2014/main" id="{6216FA25-21ED-4A4F-99DD-107CD874EC26}"/>
              </a:ext>
            </a:extLst>
          </p:cNvPr>
          <p:cNvSpPr/>
          <p:nvPr userDrawn="1"/>
        </p:nvSpPr>
        <p:spPr>
          <a:xfrm>
            <a:off x="94129" y="6286500"/>
            <a:ext cx="558053" cy="510988"/>
          </a:xfrm>
          <a:prstGeom prst="rect">
            <a:avLst/>
          </a:prstGeom>
          <a:solidFill>
            <a:srgbClr val="0C6F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dirty="0">
              <a:latin typeface="Arial" panose="020B0604020202020204" pitchFamily="34" charset="0"/>
            </a:endParaRPr>
          </a:p>
        </p:txBody>
      </p:sp>
      <p:sp>
        <p:nvSpPr>
          <p:cNvPr id="19" name="Picture Placeholder 18">
            <a:extLst>
              <a:ext uri="{FF2B5EF4-FFF2-40B4-BE49-F238E27FC236}">
                <a16:creationId xmlns:a16="http://schemas.microsoft.com/office/drawing/2014/main" id="{A2603346-BFBC-2340-8D2C-267BDF939E28}"/>
              </a:ext>
            </a:extLst>
          </p:cNvPr>
          <p:cNvSpPr>
            <a:spLocks noGrp="1"/>
          </p:cNvSpPr>
          <p:nvPr>
            <p:ph type="pic" sz="quarter" idx="14"/>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765544 w 12192000"/>
              <a:gd name="connsiteY3" fmla="*/ 6858000 h 6858000"/>
              <a:gd name="connsiteX4" fmla="*/ 94129 w 12192000"/>
              <a:gd name="connsiteY4" fmla="*/ 6858000 h 6858000"/>
              <a:gd name="connsiteX5" fmla="*/ 0 w 121920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6858000">
                <a:moveTo>
                  <a:pt x="0" y="0"/>
                </a:moveTo>
                <a:lnTo>
                  <a:pt x="12192000" y="0"/>
                </a:lnTo>
                <a:lnTo>
                  <a:pt x="12192000" y="6858000"/>
                </a:lnTo>
                <a:lnTo>
                  <a:pt x="765544" y="6858000"/>
                </a:lnTo>
                <a:lnTo>
                  <a:pt x="94129" y="6858000"/>
                </a:lnTo>
                <a:lnTo>
                  <a:pt x="0" y="6858000"/>
                </a:lnTo>
                <a:close/>
              </a:path>
            </a:pathLst>
          </a:custGeom>
          <a:solidFill>
            <a:schemeClr val="bg2"/>
          </a:solidFill>
        </p:spPr>
        <p:txBody>
          <a:bodyPr wrap="square">
            <a:noAutofit/>
          </a:bodyPr>
          <a:lstStyle>
            <a:lvl1pPr>
              <a:defRPr b="0" i="0">
                <a:latin typeface="Arial" panose="020B0604020202020204" pitchFamily="34" charset="0"/>
              </a:defRPr>
            </a:lvl1pPr>
          </a:lstStyle>
          <a:p>
            <a:endParaRPr lang="en-US" dirty="0"/>
          </a:p>
        </p:txBody>
      </p:sp>
      <p:sp>
        <p:nvSpPr>
          <p:cNvPr id="8" name="Rectangle 7">
            <a:extLst>
              <a:ext uri="{FF2B5EF4-FFF2-40B4-BE49-F238E27FC236}">
                <a16:creationId xmlns:a16="http://schemas.microsoft.com/office/drawing/2014/main" id="{A0814255-9887-6543-91E3-7D13CFDBEA5C}"/>
              </a:ext>
            </a:extLst>
          </p:cNvPr>
          <p:cNvSpPr/>
          <p:nvPr userDrawn="1"/>
        </p:nvSpPr>
        <p:spPr>
          <a:xfrm>
            <a:off x="4213185" y="0"/>
            <a:ext cx="7978815" cy="6858000"/>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dirty="0">
              <a:latin typeface="Arial" panose="020B0604020202020204" pitchFamily="34" charset="0"/>
            </a:endParaRPr>
          </a:p>
        </p:txBody>
      </p:sp>
      <p:sp>
        <p:nvSpPr>
          <p:cNvPr id="17" name="Text Placeholder 16">
            <a:extLst>
              <a:ext uri="{FF2B5EF4-FFF2-40B4-BE49-F238E27FC236}">
                <a16:creationId xmlns:a16="http://schemas.microsoft.com/office/drawing/2014/main" id="{13F43D57-4CE3-C247-94DA-9F8B62CE033F}"/>
              </a:ext>
            </a:extLst>
          </p:cNvPr>
          <p:cNvSpPr>
            <a:spLocks noGrp="1"/>
          </p:cNvSpPr>
          <p:nvPr>
            <p:ph type="body" sz="quarter" idx="15"/>
          </p:nvPr>
        </p:nvSpPr>
        <p:spPr>
          <a:xfrm>
            <a:off x="4213184" y="0"/>
            <a:ext cx="7978815" cy="6858000"/>
          </a:xfrm>
          <a:custGeom>
            <a:avLst/>
            <a:gdLst>
              <a:gd name="connsiteX0" fmla="*/ 0 w 7978815"/>
              <a:gd name="connsiteY0" fmla="*/ 0 h 6858000"/>
              <a:gd name="connsiteX1" fmla="*/ 7978815 w 7978815"/>
              <a:gd name="connsiteY1" fmla="*/ 0 h 6858000"/>
              <a:gd name="connsiteX2" fmla="*/ 7978815 w 7978815"/>
              <a:gd name="connsiteY2" fmla="*/ 6858000 h 6858000"/>
              <a:gd name="connsiteX3" fmla="*/ 0 w 797881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978815" h="6858000">
                <a:moveTo>
                  <a:pt x="0" y="0"/>
                </a:moveTo>
                <a:lnTo>
                  <a:pt x="7978815" y="0"/>
                </a:lnTo>
                <a:lnTo>
                  <a:pt x="7978815" y="6858000"/>
                </a:lnTo>
                <a:lnTo>
                  <a:pt x="0" y="6858000"/>
                </a:lnTo>
                <a:close/>
              </a:path>
            </a:pathLst>
          </a:custGeom>
          <a:solidFill>
            <a:schemeClr val="bg1">
              <a:alpha val="85000"/>
            </a:schemeClr>
          </a:solidFill>
        </p:spPr>
        <p:txBody>
          <a:bodyPr wrap="square" lIns="503999" tIns="1908000" rIns="468000">
            <a:noAutofit/>
          </a:bodyPr>
          <a:lstStyle>
            <a:lvl1pPr marL="342900" indent="-342900">
              <a:spcAft>
                <a:spcPts val="1800"/>
              </a:spcAft>
              <a:buFont typeface="Arial" panose="020B0604020202020204" pitchFamily="34" charset="0"/>
              <a:buChar char="•"/>
              <a:defRPr sz="2000">
                <a:latin typeface="Arial" panose="020B0604020202020204" pitchFamily="34" charset="0"/>
                <a:cs typeface="Arial" panose="020B0604020202020204" pitchFamily="34" charset="0"/>
              </a:defRPr>
            </a:lvl1pPr>
            <a:lvl2pPr marL="342900" indent="-342900">
              <a:lnSpc>
                <a:spcPct val="100000"/>
              </a:lnSpc>
              <a:spcBef>
                <a:spcPts val="800"/>
              </a:spcBef>
              <a:buFont typeface="Arial" panose="020B0604020202020204" pitchFamily="34" charset="0"/>
              <a:buChar char="•"/>
              <a:tabLst>
                <a:tab pos="7020000" algn="r"/>
              </a:tabLst>
              <a:defRPr sz="2000" b="1">
                <a:latin typeface="Arial" panose="020B0604020202020204" pitchFamily="34" charset="0"/>
                <a:cs typeface="Arial" panose="020B0604020202020204" pitchFamily="34" charset="0"/>
              </a:defRPr>
            </a:lvl2pPr>
            <a:lvl3pPr>
              <a:defRPr sz="2000">
                <a:latin typeface="Helvetica Now Text" panose="020B0504030202020204" pitchFamily="34" charset="77"/>
              </a:defRPr>
            </a:lvl3pPr>
            <a:lvl4pPr>
              <a:defRPr sz="2000">
                <a:latin typeface="Helvetica Now Text" panose="020B0504030202020204" pitchFamily="34" charset="77"/>
              </a:defRPr>
            </a:lvl4pPr>
            <a:lvl5pPr>
              <a:defRPr sz="2000">
                <a:latin typeface="Helvetica Now Text" panose="020B0504030202020204" pitchFamily="34" charset="77"/>
              </a:defRPr>
            </a:lvl5pPr>
          </a:lstStyle>
          <a:p>
            <a:pPr lvl="0"/>
            <a:r>
              <a:rPr lang="en-US" dirty="0"/>
              <a:t>Edit Master text styles</a:t>
            </a:r>
          </a:p>
          <a:p>
            <a:pPr lvl="1"/>
            <a:r>
              <a:rPr lang="en-US" dirty="0"/>
              <a:t>Second level 	A</a:t>
            </a:r>
          </a:p>
        </p:txBody>
      </p:sp>
      <p:sp>
        <p:nvSpPr>
          <p:cNvPr id="30" name="Text Placeholder 4">
            <a:extLst>
              <a:ext uri="{FF2B5EF4-FFF2-40B4-BE49-F238E27FC236}">
                <a16:creationId xmlns:a16="http://schemas.microsoft.com/office/drawing/2014/main" id="{1EC67986-E1DD-3846-8561-8CCAA01C9088}"/>
              </a:ext>
            </a:extLst>
          </p:cNvPr>
          <p:cNvSpPr>
            <a:spLocks noGrp="1"/>
          </p:cNvSpPr>
          <p:nvPr>
            <p:ph type="body" sz="quarter" idx="16" hasCustomPrompt="1"/>
          </p:nvPr>
        </p:nvSpPr>
        <p:spPr>
          <a:xfrm>
            <a:off x="4614279" y="494562"/>
            <a:ext cx="4090987" cy="973138"/>
          </a:xfrm>
          <a:prstGeom prst="rect">
            <a:avLst/>
          </a:prstGeom>
          <a:solidFill>
            <a:schemeClr val="bg1">
              <a:alpha val="1000"/>
            </a:schemeClr>
          </a:solidFill>
        </p:spPr>
        <p:txBody>
          <a:bodyPr/>
          <a:lstStyle>
            <a:lvl1pPr marL="685800" indent="-685800">
              <a:buFont typeface="Arial" panose="020B0604020202020204" pitchFamily="34" charset="0"/>
              <a:buChar char="•"/>
              <a:defRPr sz="4500" b="1" i="0" cap="all" baseline="0">
                <a:solidFill>
                  <a:srgbClr val="00609C"/>
                </a:solidFill>
                <a:latin typeface="Arial" panose="020B0604020202020204" pitchFamily="34" charset="0"/>
                <a:cs typeface="Arial" panose="020B0604020202020204" pitchFamily="34" charset="0"/>
              </a:defRPr>
            </a:lvl1pPr>
          </a:lstStyle>
          <a:p>
            <a:pPr lvl="0"/>
            <a:r>
              <a:rPr lang="en-US" dirty="0"/>
              <a:t>SOMMAIRE</a:t>
            </a:r>
          </a:p>
        </p:txBody>
      </p:sp>
      <p:sp>
        <p:nvSpPr>
          <p:cNvPr id="12" name="Text Placeholder 4">
            <a:extLst>
              <a:ext uri="{FF2B5EF4-FFF2-40B4-BE49-F238E27FC236}">
                <a16:creationId xmlns:a16="http://schemas.microsoft.com/office/drawing/2014/main" id="{1BC941DF-D6CF-FD46-946F-FFFEDE908252}"/>
              </a:ext>
            </a:extLst>
          </p:cNvPr>
          <p:cNvSpPr>
            <a:spLocks noGrp="1"/>
          </p:cNvSpPr>
          <p:nvPr>
            <p:ph type="body" sz="quarter" idx="20" hasCustomPrompt="1"/>
          </p:nvPr>
        </p:nvSpPr>
        <p:spPr>
          <a:xfrm>
            <a:off x="11682605" y="177316"/>
            <a:ext cx="368408" cy="368409"/>
          </a:xfrm>
          <a:prstGeom prst="rect">
            <a:avLst/>
          </a:prstGeom>
          <a:blipFill>
            <a:blip r:embed="rId2"/>
            <a:stretch>
              <a:fillRect/>
            </a:stretch>
          </a:blipFill>
        </p:spPr>
        <p:txBody>
          <a:bodyPr/>
          <a:lstStyle>
            <a:lvl1pPr marL="0" indent="0">
              <a:buNone/>
              <a:defRPr b="0" i="0">
                <a:latin typeface="Arial" panose="020B0604020202020204" pitchFamily="34" charset="0"/>
              </a:defRPr>
            </a:lvl1pPr>
          </a:lstStyle>
          <a:p>
            <a:pPr lvl="0"/>
            <a:r>
              <a:rPr lang="en-US" dirty="0"/>
              <a:t> </a:t>
            </a:r>
          </a:p>
        </p:txBody>
      </p:sp>
      <p:sp>
        <p:nvSpPr>
          <p:cNvPr id="13" name="Text Placeholder 4">
            <a:extLst>
              <a:ext uri="{FF2B5EF4-FFF2-40B4-BE49-F238E27FC236}">
                <a16:creationId xmlns:a16="http://schemas.microsoft.com/office/drawing/2014/main" id="{8D1DFF09-CA60-D841-9046-6C8CFBEEBFA2}"/>
              </a:ext>
            </a:extLst>
          </p:cNvPr>
          <p:cNvSpPr>
            <a:spLocks noGrp="1"/>
          </p:cNvSpPr>
          <p:nvPr>
            <p:ph type="body" sz="quarter" idx="21" hasCustomPrompt="1"/>
          </p:nvPr>
        </p:nvSpPr>
        <p:spPr>
          <a:xfrm rot="10800000">
            <a:off x="176405" y="6357789"/>
            <a:ext cx="368408" cy="368409"/>
          </a:xfrm>
          <a:prstGeom prst="rect">
            <a:avLst/>
          </a:prstGeom>
          <a:blipFill>
            <a:blip r:embed="rId2"/>
            <a:stretch>
              <a:fillRect/>
            </a:stretch>
          </a:blipFill>
        </p:spPr>
        <p:txBody>
          <a:bodyPr/>
          <a:lstStyle>
            <a:lvl1pPr marL="0" indent="0">
              <a:buNone/>
              <a:defRPr b="0" i="0">
                <a:latin typeface="Arial" panose="020B0604020202020204" pitchFamily="34" charset="0"/>
              </a:defRPr>
            </a:lvl1pPr>
          </a:lstStyle>
          <a:p>
            <a:pPr lvl="0"/>
            <a:r>
              <a:rPr lang="en-US" dirty="0"/>
              <a:t> </a:t>
            </a:r>
          </a:p>
        </p:txBody>
      </p:sp>
    </p:spTree>
    <p:extLst>
      <p:ext uri="{BB962C8B-B14F-4D97-AF65-F5344CB8AC3E}">
        <p14:creationId xmlns:p14="http://schemas.microsoft.com/office/powerpoint/2010/main" val="24940532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Section Header">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0FDB3BAD-9989-E047-957B-CB419F5174FA}"/>
              </a:ext>
            </a:extLst>
          </p:cNvPr>
          <p:cNvSpPr>
            <a:spLocks noGrp="1"/>
          </p:cNvSpPr>
          <p:nvPr>
            <p:ph type="pic" sz="quarter" idx="12"/>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solidFill>
            <a:schemeClr val="bg2"/>
          </a:solidFill>
        </p:spPr>
        <p:txBody>
          <a:bodyPr wrap="square">
            <a:noAutofit/>
          </a:bodyPr>
          <a:lstStyle>
            <a:lvl1pPr>
              <a:defRPr b="0" i="0">
                <a:latin typeface="Arial" panose="020B0604020202020204" pitchFamily="34" charset="0"/>
              </a:defRPr>
            </a:lvl1pPr>
          </a:lstStyle>
          <a:p>
            <a:endParaRPr lang="en-US" dirty="0"/>
          </a:p>
        </p:txBody>
      </p:sp>
      <p:sp>
        <p:nvSpPr>
          <p:cNvPr id="18" name="TextBox 17">
            <a:extLst>
              <a:ext uri="{FF2B5EF4-FFF2-40B4-BE49-F238E27FC236}">
                <a16:creationId xmlns:a16="http://schemas.microsoft.com/office/drawing/2014/main" id="{1D3CFAE0-3F15-B041-9C2C-990D14C75E2B}"/>
              </a:ext>
            </a:extLst>
          </p:cNvPr>
          <p:cNvSpPr txBox="1"/>
          <p:nvPr userDrawn="1"/>
        </p:nvSpPr>
        <p:spPr>
          <a:xfrm>
            <a:off x="1581874" y="6158149"/>
            <a:ext cx="9086126" cy="461665"/>
          </a:xfrm>
          <a:prstGeom prst="rect">
            <a:avLst/>
          </a:prstGeom>
          <a:noFill/>
        </p:spPr>
        <p:txBody>
          <a:bodyPr wrap="square" rtlCol="0">
            <a:spAutoFit/>
          </a:bodyPr>
          <a:lstStyle/>
          <a:p>
            <a:pPr algn="ctr"/>
            <a:r>
              <a:rPr lang="en-US" sz="2400" b="0" i="0" dirty="0">
                <a:solidFill>
                  <a:schemeClr val="bg1"/>
                </a:solidFill>
                <a:latin typeface="Arial" panose="020B0604020202020204" pitchFamily="34" charset="0"/>
              </a:rPr>
              <a:t>2</a:t>
            </a:r>
          </a:p>
        </p:txBody>
      </p:sp>
      <p:sp>
        <p:nvSpPr>
          <p:cNvPr id="12" name="Text Placeholder 11">
            <a:extLst>
              <a:ext uri="{FF2B5EF4-FFF2-40B4-BE49-F238E27FC236}">
                <a16:creationId xmlns:a16="http://schemas.microsoft.com/office/drawing/2014/main" id="{D228A16A-8B38-9346-A67C-07224AD0437B}"/>
              </a:ext>
            </a:extLst>
          </p:cNvPr>
          <p:cNvSpPr>
            <a:spLocks noGrp="1"/>
          </p:cNvSpPr>
          <p:nvPr>
            <p:ph type="body" sz="quarter" idx="11" hasCustomPrompt="1"/>
          </p:nvPr>
        </p:nvSpPr>
        <p:spPr>
          <a:xfrm>
            <a:off x="0" y="0"/>
            <a:ext cx="12192000" cy="6857999"/>
          </a:xfrm>
          <a:custGeom>
            <a:avLst/>
            <a:gdLst>
              <a:gd name="connsiteX0" fmla="*/ 0 w 12192000"/>
              <a:gd name="connsiteY0" fmla="*/ 0 h 6857999"/>
              <a:gd name="connsiteX1" fmla="*/ 12192000 w 12192000"/>
              <a:gd name="connsiteY1" fmla="*/ 0 h 6857999"/>
              <a:gd name="connsiteX2" fmla="*/ 12192000 w 12192000"/>
              <a:gd name="connsiteY2" fmla="*/ 6857999 h 6857999"/>
              <a:gd name="connsiteX3" fmla="*/ 0 w 12192000"/>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12192000" h="6857999">
                <a:moveTo>
                  <a:pt x="0" y="0"/>
                </a:moveTo>
                <a:lnTo>
                  <a:pt x="12192000" y="0"/>
                </a:lnTo>
                <a:lnTo>
                  <a:pt x="12192000" y="6857999"/>
                </a:lnTo>
                <a:lnTo>
                  <a:pt x="0" y="6857999"/>
                </a:lnTo>
                <a:close/>
              </a:path>
            </a:pathLst>
          </a:custGeom>
          <a:solidFill>
            <a:srgbClr val="F3C300">
              <a:alpha val="89804"/>
            </a:srgbClr>
          </a:solidFill>
        </p:spPr>
        <p:txBody>
          <a:bodyPr wrap="square" lIns="1080000" tIns="1080000" rIns="1080000" bIns="1080000" anchor="ctr">
            <a:noAutofit/>
          </a:bodyPr>
          <a:lstStyle>
            <a:lvl1pPr marL="0" indent="0" algn="ctr">
              <a:buNone/>
              <a:defRPr sz="6500" b="1" i="0" cap="all" baseline="0">
                <a:solidFill>
                  <a:schemeClr val="bg1"/>
                </a:solidFill>
                <a:latin typeface="Arial" panose="020B0604020202020204" pitchFamily="34" charset="0"/>
                <a:cs typeface="Arial" panose="020B0604020202020204" pitchFamily="34" charset="0"/>
              </a:defRPr>
            </a:lvl1pPr>
          </a:lstStyle>
          <a:p>
            <a:pPr lvl="0"/>
            <a:r>
              <a:rPr lang="en-US" dirty="0"/>
              <a:t>EDIT MASTER TEXT STYLES</a:t>
            </a:r>
          </a:p>
        </p:txBody>
      </p:sp>
      <p:sp>
        <p:nvSpPr>
          <p:cNvPr id="5" name="Text Placeholder 4">
            <a:extLst>
              <a:ext uri="{FF2B5EF4-FFF2-40B4-BE49-F238E27FC236}">
                <a16:creationId xmlns:a16="http://schemas.microsoft.com/office/drawing/2014/main" id="{B9A2484B-1DEF-684D-8565-3D7F4E90890E}"/>
              </a:ext>
            </a:extLst>
          </p:cNvPr>
          <p:cNvSpPr>
            <a:spLocks noGrp="1"/>
          </p:cNvSpPr>
          <p:nvPr>
            <p:ph type="body" sz="quarter" idx="20" hasCustomPrompt="1"/>
          </p:nvPr>
        </p:nvSpPr>
        <p:spPr>
          <a:xfrm>
            <a:off x="10063486" y="589078"/>
            <a:ext cx="1551244" cy="1551248"/>
          </a:xfrm>
          <a:prstGeom prst="rect">
            <a:avLst/>
          </a:prstGeom>
          <a:blipFill>
            <a:blip r:embed="rId2">
              <a:extLst>
                <a:ext uri="{BEBA8EAE-BF5A-486C-A8C5-ECC9F3942E4B}">
                  <a14:imgProps xmlns:a14="http://schemas.microsoft.com/office/drawing/2010/main">
                    <a14:imgLayer>
                      <a14:imgEffect>
                        <a14:saturation sat="0"/>
                      </a14:imgEffect>
                      <a14:imgEffect>
                        <a14:brightnessContrast bright="100000"/>
                      </a14:imgEffect>
                    </a14:imgLayer>
                  </a14:imgProps>
                </a:ext>
              </a:extLst>
            </a:blip>
            <a:stretch>
              <a:fillRect/>
            </a:stretch>
          </a:blipFill>
        </p:spPr>
        <p:txBody>
          <a:bodyPr/>
          <a:lstStyle>
            <a:lvl1pPr marL="0" indent="0">
              <a:buNone/>
              <a:defRPr b="0" i="0">
                <a:latin typeface="Arial" panose="020B0604020202020204" pitchFamily="34" charset="0"/>
              </a:defRPr>
            </a:lvl1pPr>
          </a:lstStyle>
          <a:p>
            <a:pPr lvl="0"/>
            <a:r>
              <a:rPr lang="en-US" dirty="0"/>
              <a:t> </a:t>
            </a:r>
          </a:p>
        </p:txBody>
      </p:sp>
      <p:sp>
        <p:nvSpPr>
          <p:cNvPr id="6" name="Text Placeholder 4">
            <a:extLst>
              <a:ext uri="{FF2B5EF4-FFF2-40B4-BE49-F238E27FC236}">
                <a16:creationId xmlns:a16="http://schemas.microsoft.com/office/drawing/2014/main" id="{8870A82B-C7BC-A74B-B0C2-390362627519}"/>
              </a:ext>
            </a:extLst>
          </p:cNvPr>
          <p:cNvSpPr>
            <a:spLocks noGrp="1"/>
          </p:cNvSpPr>
          <p:nvPr>
            <p:ph type="body" sz="quarter" idx="21" hasCustomPrompt="1"/>
          </p:nvPr>
        </p:nvSpPr>
        <p:spPr>
          <a:xfrm rot="10800000">
            <a:off x="590142" y="4778198"/>
            <a:ext cx="1500927" cy="1500931"/>
          </a:xfrm>
          <a:prstGeom prst="rect">
            <a:avLst/>
          </a:prstGeom>
          <a:blipFill>
            <a:blip r:embed="rId2">
              <a:extLst>
                <a:ext uri="{BEBA8EAE-BF5A-486C-A8C5-ECC9F3942E4B}">
                  <a14:imgProps xmlns:a14="http://schemas.microsoft.com/office/drawing/2010/main">
                    <a14:imgLayer>
                      <a14:imgEffect>
                        <a14:saturation sat="0"/>
                      </a14:imgEffect>
                      <a14:imgEffect>
                        <a14:brightnessContrast bright="100000"/>
                      </a14:imgEffect>
                    </a14:imgLayer>
                  </a14:imgProps>
                </a:ext>
              </a:extLst>
            </a:blip>
            <a:stretch>
              <a:fillRect/>
            </a:stretch>
          </a:blipFill>
        </p:spPr>
        <p:txBody>
          <a:bodyPr/>
          <a:lstStyle>
            <a:lvl1pPr marL="0" indent="0">
              <a:buNone/>
              <a:defRPr b="0" i="0">
                <a:latin typeface="Arial" panose="020B0604020202020204" pitchFamily="34" charset="0"/>
              </a:defRPr>
            </a:lvl1pPr>
          </a:lstStyle>
          <a:p>
            <a:pPr lvl="0"/>
            <a:r>
              <a:rPr lang="en-US" dirty="0"/>
              <a:t> </a:t>
            </a:r>
          </a:p>
        </p:txBody>
      </p:sp>
    </p:spTree>
    <p:extLst>
      <p:ext uri="{BB962C8B-B14F-4D97-AF65-F5344CB8AC3E}">
        <p14:creationId xmlns:p14="http://schemas.microsoft.com/office/powerpoint/2010/main" val="12571982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Header">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0FDB3BAD-9989-E047-957B-CB419F5174FA}"/>
              </a:ext>
            </a:extLst>
          </p:cNvPr>
          <p:cNvSpPr>
            <a:spLocks noGrp="1"/>
          </p:cNvSpPr>
          <p:nvPr>
            <p:ph type="pic" sz="quarter" idx="12"/>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solidFill>
            <a:schemeClr val="bg2"/>
          </a:solidFill>
        </p:spPr>
        <p:txBody>
          <a:bodyPr wrap="square">
            <a:noAutofit/>
          </a:bodyPr>
          <a:lstStyle>
            <a:lvl1pPr>
              <a:defRPr b="0" i="0">
                <a:latin typeface="Arial" panose="020B0604020202020204" pitchFamily="34" charset="0"/>
              </a:defRPr>
            </a:lvl1pPr>
          </a:lstStyle>
          <a:p>
            <a:endParaRPr lang="en-US" dirty="0"/>
          </a:p>
        </p:txBody>
      </p:sp>
      <p:sp>
        <p:nvSpPr>
          <p:cNvPr id="18" name="TextBox 17">
            <a:extLst>
              <a:ext uri="{FF2B5EF4-FFF2-40B4-BE49-F238E27FC236}">
                <a16:creationId xmlns:a16="http://schemas.microsoft.com/office/drawing/2014/main" id="{1D3CFAE0-3F15-B041-9C2C-990D14C75E2B}"/>
              </a:ext>
            </a:extLst>
          </p:cNvPr>
          <p:cNvSpPr txBox="1"/>
          <p:nvPr userDrawn="1"/>
        </p:nvSpPr>
        <p:spPr>
          <a:xfrm>
            <a:off x="1581874" y="6158149"/>
            <a:ext cx="9086126" cy="461665"/>
          </a:xfrm>
          <a:prstGeom prst="rect">
            <a:avLst/>
          </a:prstGeom>
          <a:noFill/>
        </p:spPr>
        <p:txBody>
          <a:bodyPr wrap="square" rtlCol="0">
            <a:spAutoFit/>
          </a:bodyPr>
          <a:lstStyle/>
          <a:p>
            <a:pPr algn="ctr"/>
            <a:r>
              <a:rPr lang="en-US" sz="2400" b="0" i="0" dirty="0">
                <a:solidFill>
                  <a:schemeClr val="bg1"/>
                </a:solidFill>
                <a:latin typeface="Arial" panose="020B0604020202020204" pitchFamily="34" charset="0"/>
              </a:rPr>
              <a:t>2</a:t>
            </a:r>
          </a:p>
        </p:txBody>
      </p:sp>
      <p:sp>
        <p:nvSpPr>
          <p:cNvPr id="12" name="Text Placeholder 11">
            <a:extLst>
              <a:ext uri="{FF2B5EF4-FFF2-40B4-BE49-F238E27FC236}">
                <a16:creationId xmlns:a16="http://schemas.microsoft.com/office/drawing/2014/main" id="{D228A16A-8B38-9346-A67C-07224AD0437B}"/>
              </a:ext>
            </a:extLst>
          </p:cNvPr>
          <p:cNvSpPr>
            <a:spLocks noGrp="1"/>
          </p:cNvSpPr>
          <p:nvPr>
            <p:ph type="body" sz="quarter" idx="11" hasCustomPrompt="1"/>
          </p:nvPr>
        </p:nvSpPr>
        <p:spPr>
          <a:xfrm>
            <a:off x="0" y="0"/>
            <a:ext cx="12192000" cy="6857999"/>
          </a:xfrm>
          <a:custGeom>
            <a:avLst/>
            <a:gdLst>
              <a:gd name="connsiteX0" fmla="*/ 0 w 12192000"/>
              <a:gd name="connsiteY0" fmla="*/ 0 h 6857999"/>
              <a:gd name="connsiteX1" fmla="*/ 12192000 w 12192000"/>
              <a:gd name="connsiteY1" fmla="*/ 0 h 6857999"/>
              <a:gd name="connsiteX2" fmla="*/ 12192000 w 12192000"/>
              <a:gd name="connsiteY2" fmla="*/ 6857999 h 6857999"/>
              <a:gd name="connsiteX3" fmla="*/ 0 w 12192000"/>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12192000" h="6857999">
                <a:moveTo>
                  <a:pt x="0" y="0"/>
                </a:moveTo>
                <a:lnTo>
                  <a:pt x="12192000" y="0"/>
                </a:lnTo>
                <a:lnTo>
                  <a:pt x="12192000" y="6857999"/>
                </a:lnTo>
                <a:lnTo>
                  <a:pt x="0" y="6857999"/>
                </a:lnTo>
                <a:close/>
              </a:path>
            </a:pathLst>
          </a:custGeom>
          <a:solidFill>
            <a:srgbClr val="0199D6">
              <a:alpha val="89804"/>
            </a:srgbClr>
          </a:solidFill>
        </p:spPr>
        <p:txBody>
          <a:bodyPr wrap="square" lIns="1080000" tIns="1080000" rIns="1080000" bIns="1080000" anchor="ctr">
            <a:noAutofit/>
          </a:bodyPr>
          <a:lstStyle>
            <a:lvl1pPr marL="0" indent="0" algn="ctr">
              <a:buNone/>
              <a:defRPr sz="6500" b="1" i="0" cap="all" baseline="0">
                <a:solidFill>
                  <a:schemeClr val="bg1"/>
                </a:solidFill>
                <a:latin typeface="Arial" panose="020B0604020202020204" pitchFamily="34" charset="0"/>
                <a:cs typeface="Arial" panose="020B0604020202020204" pitchFamily="34" charset="0"/>
              </a:defRPr>
            </a:lvl1pPr>
          </a:lstStyle>
          <a:p>
            <a:pPr lvl="0"/>
            <a:r>
              <a:rPr lang="en-US" dirty="0"/>
              <a:t>EDIT MASTER TEXT STYLES</a:t>
            </a:r>
          </a:p>
        </p:txBody>
      </p:sp>
      <p:sp>
        <p:nvSpPr>
          <p:cNvPr id="5" name="Text Placeholder 4">
            <a:extLst>
              <a:ext uri="{FF2B5EF4-FFF2-40B4-BE49-F238E27FC236}">
                <a16:creationId xmlns:a16="http://schemas.microsoft.com/office/drawing/2014/main" id="{B9A2484B-1DEF-684D-8565-3D7F4E90890E}"/>
              </a:ext>
            </a:extLst>
          </p:cNvPr>
          <p:cNvSpPr>
            <a:spLocks noGrp="1"/>
          </p:cNvSpPr>
          <p:nvPr>
            <p:ph type="body" sz="quarter" idx="20" hasCustomPrompt="1"/>
          </p:nvPr>
        </p:nvSpPr>
        <p:spPr>
          <a:xfrm>
            <a:off x="10063486" y="589078"/>
            <a:ext cx="1551244" cy="1551248"/>
          </a:xfrm>
          <a:prstGeom prst="rect">
            <a:avLst/>
          </a:prstGeom>
          <a:blipFill>
            <a:blip r:embed="rId2">
              <a:extLst>
                <a:ext uri="{BEBA8EAE-BF5A-486C-A8C5-ECC9F3942E4B}">
                  <a14:imgProps xmlns:a14="http://schemas.microsoft.com/office/drawing/2010/main">
                    <a14:imgLayer>
                      <a14:imgEffect>
                        <a14:saturation sat="0"/>
                      </a14:imgEffect>
                      <a14:imgEffect>
                        <a14:brightnessContrast bright="100000"/>
                      </a14:imgEffect>
                    </a14:imgLayer>
                  </a14:imgProps>
                </a:ext>
              </a:extLst>
            </a:blip>
            <a:stretch>
              <a:fillRect/>
            </a:stretch>
          </a:blipFill>
        </p:spPr>
        <p:txBody>
          <a:bodyPr/>
          <a:lstStyle>
            <a:lvl1pPr marL="0" indent="0">
              <a:buNone/>
              <a:defRPr b="0" i="0">
                <a:latin typeface="Arial" panose="020B0604020202020204" pitchFamily="34" charset="0"/>
              </a:defRPr>
            </a:lvl1pPr>
          </a:lstStyle>
          <a:p>
            <a:pPr lvl="0"/>
            <a:r>
              <a:rPr lang="en-US" dirty="0"/>
              <a:t> </a:t>
            </a:r>
          </a:p>
        </p:txBody>
      </p:sp>
      <p:sp>
        <p:nvSpPr>
          <p:cNvPr id="6" name="Text Placeholder 4">
            <a:extLst>
              <a:ext uri="{FF2B5EF4-FFF2-40B4-BE49-F238E27FC236}">
                <a16:creationId xmlns:a16="http://schemas.microsoft.com/office/drawing/2014/main" id="{8870A82B-C7BC-A74B-B0C2-390362627519}"/>
              </a:ext>
            </a:extLst>
          </p:cNvPr>
          <p:cNvSpPr>
            <a:spLocks noGrp="1"/>
          </p:cNvSpPr>
          <p:nvPr>
            <p:ph type="body" sz="quarter" idx="21" hasCustomPrompt="1"/>
          </p:nvPr>
        </p:nvSpPr>
        <p:spPr>
          <a:xfrm rot="10800000">
            <a:off x="590142" y="4778198"/>
            <a:ext cx="1500927" cy="1500931"/>
          </a:xfrm>
          <a:prstGeom prst="rect">
            <a:avLst/>
          </a:prstGeom>
          <a:blipFill>
            <a:blip r:embed="rId2">
              <a:extLst>
                <a:ext uri="{BEBA8EAE-BF5A-486C-A8C5-ECC9F3942E4B}">
                  <a14:imgProps xmlns:a14="http://schemas.microsoft.com/office/drawing/2010/main">
                    <a14:imgLayer>
                      <a14:imgEffect>
                        <a14:saturation sat="0"/>
                      </a14:imgEffect>
                      <a14:imgEffect>
                        <a14:brightnessContrast bright="100000"/>
                      </a14:imgEffect>
                    </a14:imgLayer>
                  </a14:imgProps>
                </a:ext>
              </a:extLst>
            </a:blip>
            <a:stretch>
              <a:fillRect/>
            </a:stretch>
          </a:blipFill>
        </p:spPr>
        <p:txBody>
          <a:bodyPr/>
          <a:lstStyle>
            <a:lvl1pPr marL="0" indent="0">
              <a:buNone/>
              <a:defRPr b="0" i="0">
                <a:latin typeface="Arial" panose="020B0604020202020204" pitchFamily="34" charset="0"/>
              </a:defRPr>
            </a:lvl1pPr>
          </a:lstStyle>
          <a:p>
            <a:pPr lvl="0"/>
            <a:r>
              <a:rPr lang="en-US" dirty="0"/>
              <a:t> </a:t>
            </a:r>
          </a:p>
        </p:txBody>
      </p:sp>
    </p:spTree>
    <p:extLst>
      <p:ext uri="{BB962C8B-B14F-4D97-AF65-F5344CB8AC3E}">
        <p14:creationId xmlns:p14="http://schemas.microsoft.com/office/powerpoint/2010/main" val="42138648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Section Header">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0FDB3BAD-9989-E047-957B-CB419F5174FA}"/>
              </a:ext>
            </a:extLst>
          </p:cNvPr>
          <p:cNvSpPr>
            <a:spLocks noGrp="1"/>
          </p:cNvSpPr>
          <p:nvPr>
            <p:ph type="pic" sz="quarter" idx="12"/>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solidFill>
            <a:schemeClr val="bg2"/>
          </a:solidFill>
        </p:spPr>
        <p:txBody>
          <a:bodyPr wrap="square">
            <a:noAutofit/>
          </a:bodyPr>
          <a:lstStyle>
            <a:lvl1pPr>
              <a:defRPr b="0" i="0">
                <a:latin typeface="Arial" panose="020B0604020202020204" pitchFamily="34" charset="0"/>
              </a:defRPr>
            </a:lvl1pPr>
          </a:lstStyle>
          <a:p>
            <a:endParaRPr lang="en-US" dirty="0"/>
          </a:p>
        </p:txBody>
      </p:sp>
      <p:sp>
        <p:nvSpPr>
          <p:cNvPr id="18" name="TextBox 17">
            <a:extLst>
              <a:ext uri="{FF2B5EF4-FFF2-40B4-BE49-F238E27FC236}">
                <a16:creationId xmlns:a16="http://schemas.microsoft.com/office/drawing/2014/main" id="{1D3CFAE0-3F15-B041-9C2C-990D14C75E2B}"/>
              </a:ext>
            </a:extLst>
          </p:cNvPr>
          <p:cNvSpPr txBox="1"/>
          <p:nvPr userDrawn="1"/>
        </p:nvSpPr>
        <p:spPr>
          <a:xfrm>
            <a:off x="1581874" y="6158149"/>
            <a:ext cx="9086126" cy="461665"/>
          </a:xfrm>
          <a:prstGeom prst="rect">
            <a:avLst/>
          </a:prstGeom>
          <a:noFill/>
        </p:spPr>
        <p:txBody>
          <a:bodyPr wrap="square" rtlCol="0">
            <a:spAutoFit/>
          </a:bodyPr>
          <a:lstStyle/>
          <a:p>
            <a:pPr algn="ctr"/>
            <a:r>
              <a:rPr lang="en-US" sz="2400" b="0" i="0" dirty="0">
                <a:solidFill>
                  <a:schemeClr val="bg1"/>
                </a:solidFill>
                <a:latin typeface="Arial" panose="020B0604020202020204" pitchFamily="34" charset="0"/>
              </a:rPr>
              <a:t>2</a:t>
            </a:r>
          </a:p>
        </p:txBody>
      </p:sp>
      <p:sp>
        <p:nvSpPr>
          <p:cNvPr id="12" name="Text Placeholder 11">
            <a:extLst>
              <a:ext uri="{FF2B5EF4-FFF2-40B4-BE49-F238E27FC236}">
                <a16:creationId xmlns:a16="http://schemas.microsoft.com/office/drawing/2014/main" id="{D228A16A-8B38-9346-A67C-07224AD0437B}"/>
              </a:ext>
            </a:extLst>
          </p:cNvPr>
          <p:cNvSpPr>
            <a:spLocks noGrp="1"/>
          </p:cNvSpPr>
          <p:nvPr>
            <p:ph type="body" sz="quarter" idx="11" hasCustomPrompt="1"/>
          </p:nvPr>
        </p:nvSpPr>
        <p:spPr>
          <a:xfrm>
            <a:off x="0" y="0"/>
            <a:ext cx="12192000" cy="6857999"/>
          </a:xfrm>
          <a:custGeom>
            <a:avLst/>
            <a:gdLst>
              <a:gd name="connsiteX0" fmla="*/ 0 w 12192000"/>
              <a:gd name="connsiteY0" fmla="*/ 0 h 6857999"/>
              <a:gd name="connsiteX1" fmla="*/ 12192000 w 12192000"/>
              <a:gd name="connsiteY1" fmla="*/ 0 h 6857999"/>
              <a:gd name="connsiteX2" fmla="*/ 12192000 w 12192000"/>
              <a:gd name="connsiteY2" fmla="*/ 6857999 h 6857999"/>
              <a:gd name="connsiteX3" fmla="*/ 0 w 12192000"/>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12192000" h="6857999">
                <a:moveTo>
                  <a:pt x="0" y="0"/>
                </a:moveTo>
                <a:lnTo>
                  <a:pt x="12192000" y="0"/>
                </a:lnTo>
                <a:lnTo>
                  <a:pt x="12192000" y="6857999"/>
                </a:lnTo>
                <a:lnTo>
                  <a:pt x="0" y="6857999"/>
                </a:lnTo>
                <a:close/>
              </a:path>
            </a:pathLst>
          </a:custGeom>
          <a:solidFill>
            <a:srgbClr val="00945E">
              <a:alpha val="89804"/>
            </a:srgbClr>
          </a:solidFill>
        </p:spPr>
        <p:txBody>
          <a:bodyPr wrap="square" lIns="1080000" tIns="1080000" rIns="1080000" bIns="1080000" anchor="ctr">
            <a:noAutofit/>
          </a:bodyPr>
          <a:lstStyle>
            <a:lvl1pPr marL="0" indent="0" algn="ctr">
              <a:buNone/>
              <a:defRPr sz="6500" b="1" i="0" cap="all" baseline="0">
                <a:solidFill>
                  <a:schemeClr val="bg1"/>
                </a:solidFill>
                <a:latin typeface="Arial" panose="020B0604020202020204" pitchFamily="34" charset="0"/>
                <a:cs typeface="Arial" panose="020B0604020202020204" pitchFamily="34" charset="0"/>
              </a:defRPr>
            </a:lvl1pPr>
          </a:lstStyle>
          <a:p>
            <a:pPr lvl="0"/>
            <a:r>
              <a:rPr lang="en-US" dirty="0"/>
              <a:t>EDIT MASTER TEXT STYLES</a:t>
            </a:r>
          </a:p>
        </p:txBody>
      </p:sp>
      <p:sp>
        <p:nvSpPr>
          <p:cNvPr id="5" name="Text Placeholder 4">
            <a:extLst>
              <a:ext uri="{FF2B5EF4-FFF2-40B4-BE49-F238E27FC236}">
                <a16:creationId xmlns:a16="http://schemas.microsoft.com/office/drawing/2014/main" id="{B9A2484B-1DEF-684D-8565-3D7F4E90890E}"/>
              </a:ext>
            </a:extLst>
          </p:cNvPr>
          <p:cNvSpPr>
            <a:spLocks noGrp="1"/>
          </p:cNvSpPr>
          <p:nvPr>
            <p:ph type="body" sz="quarter" idx="20" hasCustomPrompt="1"/>
          </p:nvPr>
        </p:nvSpPr>
        <p:spPr>
          <a:xfrm>
            <a:off x="10063486" y="589078"/>
            <a:ext cx="1551244" cy="1551248"/>
          </a:xfrm>
          <a:prstGeom prst="rect">
            <a:avLst/>
          </a:prstGeom>
          <a:blipFill>
            <a:blip r:embed="rId2">
              <a:extLst>
                <a:ext uri="{BEBA8EAE-BF5A-486C-A8C5-ECC9F3942E4B}">
                  <a14:imgProps xmlns:a14="http://schemas.microsoft.com/office/drawing/2010/main">
                    <a14:imgLayer>
                      <a14:imgEffect>
                        <a14:saturation sat="0"/>
                      </a14:imgEffect>
                      <a14:imgEffect>
                        <a14:brightnessContrast bright="100000"/>
                      </a14:imgEffect>
                    </a14:imgLayer>
                  </a14:imgProps>
                </a:ext>
              </a:extLst>
            </a:blip>
            <a:stretch>
              <a:fillRect/>
            </a:stretch>
          </a:blipFill>
        </p:spPr>
        <p:txBody>
          <a:bodyPr/>
          <a:lstStyle>
            <a:lvl1pPr marL="0" indent="0">
              <a:buNone/>
              <a:defRPr b="0" i="0">
                <a:latin typeface="Arial" panose="020B0604020202020204" pitchFamily="34" charset="0"/>
              </a:defRPr>
            </a:lvl1pPr>
          </a:lstStyle>
          <a:p>
            <a:pPr lvl="0"/>
            <a:r>
              <a:rPr lang="en-US" dirty="0"/>
              <a:t> </a:t>
            </a:r>
          </a:p>
        </p:txBody>
      </p:sp>
      <p:sp>
        <p:nvSpPr>
          <p:cNvPr id="6" name="Text Placeholder 4">
            <a:extLst>
              <a:ext uri="{FF2B5EF4-FFF2-40B4-BE49-F238E27FC236}">
                <a16:creationId xmlns:a16="http://schemas.microsoft.com/office/drawing/2014/main" id="{8870A82B-C7BC-A74B-B0C2-390362627519}"/>
              </a:ext>
            </a:extLst>
          </p:cNvPr>
          <p:cNvSpPr>
            <a:spLocks noGrp="1"/>
          </p:cNvSpPr>
          <p:nvPr>
            <p:ph type="body" sz="quarter" idx="21" hasCustomPrompt="1"/>
          </p:nvPr>
        </p:nvSpPr>
        <p:spPr>
          <a:xfrm rot="10800000">
            <a:off x="590142" y="4778198"/>
            <a:ext cx="1500927" cy="1500931"/>
          </a:xfrm>
          <a:prstGeom prst="rect">
            <a:avLst/>
          </a:prstGeom>
          <a:blipFill>
            <a:blip r:embed="rId2">
              <a:extLst>
                <a:ext uri="{BEBA8EAE-BF5A-486C-A8C5-ECC9F3942E4B}">
                  <a14:imgProps xmlns:a14="http://schemas.microsoft.com/office/drawing/2010/main">
                    <a14:imgLayer>
                      <a14:imgEffect>
                        <a14:saturation sat="0"/>
                      </a14:imgEffect>
                      <a14:imgEffect>
                        <a14:brightnessContrast bright="100000"/>
                      </a14:imgEffect>
                    </a14:imgLayer>
                  </a14:imgProps>
                </a:ext>
              </a:extLst>
            </a:blip>
            <a:stretch>
              <a:fillRect/>
            </a:stretch>
          </a:blipFill>
        </p:spPr>
        <p:txBody>
          <a:bodyPr/>
          <a:lstStyle>
            <a:lvl1pPr marL="0" indent="0">
              <a:buNone/>
              <a:defRPr b="0" i="0">
                <a:latin typeface="Arial" panose="020B0604020202020204" pitchFamily="34" charset="0"/>
              </a:defRPr>
            </a:lvl1pPr>
          </a:lstStyle>
          <a:p>
            <a:pPr lvl="0"/>
            <a:r>
              <a:rPr lang="en-US" dirty="0"/>
              <a:t> </a:t>
            </a:r>
          </a:p>
        </p:txBody>
      </p:sp>
    </p:spTree>
    <p:extLst>
      <p:ext uri="{BB962C8B-B14F-4D97-AF65-F5344CB8AC3E}">
        <p14:creationId xmlns:p14="http://schemas.microsoft.com/office/powerpoint/2010/main" val="4008608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5_Section Header">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0FDB3BAD-9989-E047-957B-CB419F5174FA}"/>
              </a:ext>
            </a:extLst>
          </p:cNvPr>
          <p:cNvSpPr>
            <a:spLocks noGrp="1"/>
          </p:cNvSpPr>
          <p:nvPr>
            <p:ph type="pic" sz="quarter" idx="12"/>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solidFill>
            <a:schemeClr val="bg2"/>
          </a:solidFill>
        </p:spPr>
        <p:txBody>
          <a:bodyPr wrap="square">
            <a:noAutofit/>
          </a:bodyPr>
          <a:lstStyle>
            <a:lvl1pPr>
              <a:defRPr b="0" i="0">
                <a:latin typeface="Arial" panose="020B0604020202020204" pitchFamily="34" charset="0"/>
              </a:defRPr>
            </a:lvl1pPr>
          </a:lstStyle>
          <a:p>
            <a:endParaRPr lang="en-US" dirty="0"/>
          </a:p>
        </p:txBody>
      </p:sp>
      <p:sp>
        <p:nvSpPr>
          <p:cNvPr id="18" name="TextBox 17">
            <a:extLst>
              <a:ext uri="{FF2B5EF4-FFF2-40B4-BE49-F238E27FC236}">
                <a16:creationId xmlns:a16="http://schemas.microsoft.com/office/drawing/2014/main" id="{1D3CFAE0-3F15-B041-9C2C-990D14C75E2B}"/>
              </a:ext>
            </a:extLst>
          </p:cNvPr>
          <p:cNvSpPr txBox="1"/>
          <p:nvPr userDrawn="1"/>
        </p:nvSpPr>
        <p:spPr>
          <a:xfrm>
            <a:off x="1581874" y="6158149"/>
            <a:ext cx="9086126" cy="461665"/>
          </a:xfrm>
          <a:prstGeom prst="rect">
            <a:avLst/>
          </a:prstGeom>
          <a:noFill/>
        </p:spPr>
        <p:txBody>
          <a:bodyPr wrap="square" rtlCol="0">
            <a:spAutoFit/>
          </a:bodyPr>
          <a:lstStyle/>
          <a:p>
            <a:pPr algn="ctr"/>
            <a:r>
              <a:rPr lang="en-US" sz="2400" b="0" i="0" dirty="0">
                <a:solidFill>
                  <a:schemeClr val="bg1"/>
                </a:solidFill>
                <a:latin typeface="Arial" panose="020B0604020202020204" pitchFamily="34" charset="0"/>
              </a:rPr>
              <a:t>2</a:t>
            </a:r>
          </a:p>
        </p:txBody>
      </p:sp>
      <p:sp>
        <p:nvSpPr>
          <p:cNvPr id="12" name="Text Placeholder 11">
            <a:extLst>
              <a:ext uri="{FF2B5EF4-FFF2-40B4-BE49-F238E27FC236}">
                <a16:creationId xmlns:a16="http://schemas.microsoft.com/office/drawing/2014/main" id="{D228A16A-8B38-9346-A67C-07224AD0437B}"/>
              </a:ext>
            </a:extLst>
          </p:cNvPr>
          <p:cNvSpPr>
            <a:spLocks noGrp="1"/>
          </p:cNvSpPr>
          <p:nvPr>
            <p:ph type="body" sz="quarter" idx="11" hasCustomPrompt="1"/>
          </p:nvPr>
        </p:nvSpPr>
        <p:spPr>
          <a:xfrm>
            <a:off x="0" y="0"/>
            <a:ext cx="12192000" cy="6857999"/>
          </a:xfrm>
          <a:custGeom>
            <a:avLst/>
            <a:gdLst>
              <a:gd name="connsiteX0" fmla="*/ 0 w 12192000"/>
              <a:gd name="connsiteY0" fmla="*/ 0 h 6857999"/>
              <a:gd name="connsiteX1" fmla="*/ 12192000 w 12192000"/>
              <a:gd name="connsiteY1" fmla="*/ 0 h 6857999"/>
              <a:gd name="connsiteX2" fmla="*/ 12192000 w 12192000"/>
              <a:gd name="connsiteY2" fmla="*/ 6857999 h 6857999"/>
              <a:gd name="connsiteX3" fmla="*/ 0 w 12192000"/>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12192000" h="6857999">
                <a:moveTo>
                  <a:pt x="0" y="0"/>
                </a:moveTo>
                <a:lnTo>
                  <a:pt x="12192000" y="0"/>
                </a:lnTo>
                <a:lnTo>
                  <a:pt x="12192000" y="6857999"/>
                </a:lnTo>
                <a:lnTo>
                  <a:pt x="0" y="6857999"/>
                </a:lnTo>
                <a:close/>
              </a:path>
            </a:pathLst>
          </a:custGeom>
          <a:solidFill>
            <a:srgbClr val="F36D21">
              <a:alpha val="89804"/>
            </a:srgbClr>
          </a:solidFill>
        </p:spPr>
        <p:txBody>
          <a:bodyPr wrap="square" lIns="1080000" tIns="1080000" rIns="1080000" bIns="1080000" anchor="ctr">
            <a:noAutofit/>
          </a:bodyPr>
          <a:lstStyle>
            <a:lvl1pPr marL="0" indent="0" algn="ctr">
              <a:buNone/>
              <a:defRPr sz="6500" b="1" i="0" cap="all" baseline="0">
                <a:solidFill>
                  <a:schemeClr val="bg1"/>
                </a:solidFill>
                <a:latin typeface="Arial" panose="020B0604020202020204" pitchFamily="34" charset="0"/>
                <a:cs typeface="Arial" panose="020B0604020202020204" pitchFamily="34" charset="0"/>
              </a:defRPr>
            </a:lvl1pPr>
          </a:lstStyle>
          <a:p>
            <a:pPr lvl="0"/>
            <a:r>
              <a:rPr lang="en-US" dirty="0"/>
              <a:t>EDIT MASTER TEXT STYLES</a:t>
            </a:r>
          </a:p>
        </p:txBody>
      </p:sp>
      <p:sp>
        <p:nvSpPr>
          <p:cNvPr id="5" name="Text Placeholder 4">
            <a:extLst>
              <a:ext uri="{FF2B5EF4-FFF2-40B4-BE49-F238E27FC236}">
                <a16:creationId xmlns:a16="http://schemas.microsoft.com/office/drawing/2014/main" id="{B9A2484B-1DEF-684D-8565-3D7F4E90890E}"/>
              </a:ext>
            </a:extLst>
          </p:cNvPr>
          <p:cNvSpPr>
            <a:spLocks noGrp="1"/>
          </p:cNvSpPr>
          <p:nvPr>
            <p:ph type="body" sz="quarter" idx="20" hasCustomPrompt="1"/>
          </p:nvPr>
        </p:nvSpPr>
        <p:spPr>
          <a:xfrm>
            <a:off x="10063486" y="589078"/>
            <a:ext cx="1551244" cy="1551248"/>
          </a:xfrm>
          <a:prstGeom prst="rect">
            <a:avLst/>
          </a:prstGeom>
          <a:blipFill>
            <a:blip r:embed="rId2">
              <a:extLst>
                <a:ext uri="{BEBA8EAE-BF5A-486C-A8C5-ECC9F3942E4B}">
                  <a14:imgProps xmlns:a14="http://schemas.microsoft.com/office/drawing/2010/main">
                    <a14:imgLayer>
                      <a14:imgEffect>
                        <a14:saturation sat="0"/>
                      </a14:imgEffect>
                      <a14:imgEffect>
                        <a14:brightnessContrast bright="100000"/>
                      </a14:imgEffect>
                    </a14:imgLayer>
                  </a14:imgProps>
                </a:ext>
              </a:extLst>
            </a:blip>
            <a:stretch>
              <a:fillRect/>
            </a:stretch>
          </a:blipFill>
        </p:spPr>
        <p:txBody>
          <a:bodyPr/>
          <a:lstStyle>
            <a:lvl1pPr marL="0" indent="0">
              <a:buNone/>
              <a:defRPr b="0" i="0">
                <a:latin typeface="Arial" panose="020B0604020202020204" pitchFamily="34" charset="0"/>
              </a:defRPr>
            </a:lvl1pPr>
          </a:lstStyle>
          <a:p>
            <a:pPr lvl="0"/>
            <a:r>
              <a:rPr lang="en-US" dirty="0"/>
              <a:t> </a:t>
            </a:r>
          </a:p>
        </p:txBody>
      </p:sp>
      <p:sp>
        <p:nvSpPr>
          <p:cNvPr id="6" name="Text Placeholder 4">
            <a:extLst>
              <a:ext uri="{FF2B5EF4-FFF2-40B4-BE49-F238E27FC236}">
                <a16:creationId xmlns:a16="http://schemas.microsoft.com/office/drawing/2014/main" id="{8870A82B-C7BC-A74B-B0C2-390362627519}"/>
              </a:ext>
            </a:extLst>
          </p:cNvPr>
          <p:cNvSpPr>
            <a:spLocks noGrp="1"/>
          </p:cNvSpPr>
          <p:nvPr>
            <p:ph type="body" sz="quarter" idx="21" hasCustomPrompt="1"/>
          </p:nvPr>
        </p:nvSpPr>
        <p:spPr>
          <a:xfrm rot="10800000">
            <a:off x="590142" y="4778198"/>
            <a:ext cx="1500927" cy="1500931"/>
          </a:xfrm>
          <a:prstGeom prst="rect">
            <a:avLst/>
          </a:prstGeom>
          <a:blipFill>
            <a:blip r:embed="rId2">
              <a:extLst>
                <a:ext uri="{BEBA8EAE-BF5A-486C-A8C5-ECC9F3942E4B}">
                  <a14:imgProps xmlns:a14="http://schemas.microsoft.com/office/drawing/2010/main">
                    <a14:imgLayer>
                      <a14:imgEffect>
                        <a14:saturation sat="0"/>
                      </a14:imgEffect>
                      <a14:imgEffect>
                        <a14:brightnessContrast bright="100000"/>
                      </a14:imgEffect>
                    </a14:imgLayer>
                  </a14:imgProps>
                </a:ext>
              </a:extLst>
            </a:blip>
            <a:stretch>
              <a:fillRect/>
            </a:stretch>
          </a:blipFill>
        </p:spPr>
        <p:txBody>
          <a:bodyPr/>
          <a:lstStyle>
            <a:lvl1pPr marL="0" indent="0">
              <a:buNone/>
              <a:defRPr b="0" i="0">
                <a:latin typeface="Arial" panose="020B0604020202020204" pitchFamily="34" charset="0"/>
              </a:defRPr>
            </a:lvl1pPr>
          </a:lstStyle>
          <a:p>
            <a:pPr lvl="0"/>
            <a:r>
              <a:rPr lang="en-US" dirty="0"/>
              <a:t> </a:t>
            </a:r>
          </a:p>
        </p:txBody>
      </p:sp>
    </p:spTree>
    <p:extLst>
      <p:ext uri="{BB962C8B-B14F-4D97-AF65-F5344CB8AC3E}">
        <p14:creationId xmlns:p14="http://schemas.microsoft.com/office/powerpoint/2010/main" val="33834058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Section Header">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0FDB3BAD-9989-E047-957B-CB419F5174FA}"/>
              </a:ext>
            </a:extLst>
          </p:cNvPr>
          <p:cNvSpPr>
            <a:spLocks noGrp="1"/>
          </p:cNvSpPr>
          <p:nvPr>
            <p:ph type="pic" sz="quarter" idx="12"/>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solidFill>
            <a:schemeClr val="bg2"/>
          </a:solidFill>
        </p:spPr>
        <p:txBody>
          <a:bodyPr wrap="square">
            <a:noAutofit/>
          </a:bodyPr>
          <a:lstStyle>
            <a:lvl1pPr>
              <a:defRPr b="0" i="0">
                <a:latin typeface="Arial" panose="020B0604020202020204" pitchFamily="34" charset="0"/>
              </a:defRPr>
            </a:lvl1pPr>
          </a:lstStyle>
          <a:p>
            <a:endParaRPr lang="en-US" dirty="0"/>
          </a:p>
        </p:txBody>
      </p:sp>
      <p:sp>
        <p:nvSpPr>
          <p:cNvPr id="18" name="TextBox 17">
            <a:extLst>
              <a:ext uri="{FF2B5EF4-FFF2-40B4-BE49-F238E27FC236}">
                <a16:creationId xmlns:a16="http://schemas.microsoft.com/office/drawing/2014/main" id="{1D3CFAE0-3F15-B041-9C2C-990D14C75E2B}"/>
              </a:ext>
            </a:extLst>
          </p:cNvPr>
          <p:cNvSpPr txBox="1"/>
          <p:nvPr userDrawn="1"/>
        </p:nvSpPr>
        <p:spPr>
          <a:xfrm>
            <a:off x="1581874" y="6158149"/>
            <a:ext cx="9086126" cy="461665"/>
          </a:xfrm>
          <a:prstGeom prst="rect">
            <a:avLst/>
          </a:prstGeom>
          <a:noFill/>
        </p:spPr>
        <p:txBody>
          <a:bodyPr wrap="square" rtlCol="0">
            <a:spAutoFit/>
          </a:bodyPr>
          <a:lstStyle/>
          <a:p>
            <a:pPr algn="ctr"/>
            <a:r>
              <a:rPr lang="en-US" sz="2400" b="0" i="0" dirty="0">
                <a:solidFill>
                  <a:schemeClr val="bg1"/>
                </a:solidFill>
                <a:latin typeface="Arial" panose="020B0604020202020204" pitchFamily="34" charset="0"/>
              </a:rPr>
              <a:t>2</a:t>
            </a:r>
          </a:p>
        </p:txBody>
      </p:sp>
      <p:sp>
        <p:nvSpPr>
          <p:cNvPr id="12" name="Text Placeholder 11">
            <a:extLst>
              <a:ext uri="{FF2B5EF4-FFF2-40B4-BE49-F238E27FC236}">
                <a16:creationId xmlns:a16="http://schemas.microsoft.com/office/drawing/2014/main" id="{D228A16A-8B38-9346-A67C-07224AD0437B}"/>
              </a:ext>
            </a:extLst>
          </p:cNvPr>
          <p:cNvSpPr>
            <a:spLocks noGrp="1"/>
          </p:cNvSpPr>
          <p:nvPr>
            <p:ph type="body" sz="quarter" idx="11" hasCustomPrompt="1"/>
          </p:nvPr>
        </p:nvSpPr>
        <p:spPr>
          <a:xfrm>
            <a:off x="0" y="0"/>
            <a:ext cx="12192000" cy="6857999"/>
          </a:xfrm>
          <a:custGeom>
            <a:avLst/>
            <a:gdLst>
              <a:gd name="connsiteX0" fmla="*/ 0 w 12192000"/>
              <a:gd name="connsiteY0" fmla="*/ 0 h 6857999"/>
              <a:gd name="connsiteX1" fmla="*/ 12192000 w 12192000"/>
              <a:gd name="connsiteY1" fmla="*/ 0 h 6857999"/>
              <a:gd name="connsiteX2" fmla="*/ 12192000 w 12192000"/>
              <a:gd name="connsiteY2" fmla="*/ 6857999 h 6857999"/>
              <a:gd name="connsiteX3" fmla="*/ 0 w 12192000"/>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12192000" h="6857999">
                <a:moveTo>
                  <a:pt x="0" y="0"/>
                </a:moveTo>
                <a:lnTo>
                  <a:pt x="12192000" y="0"/>
                </a:lnTo>
                <a:lnTo>
                  <a:pt x="12192000" y="6857999"/>
                </a:lnTo>
                <a:lnTo>
                  <a:pt x="0" y="6857999"/>
                </a:lnTo>
                <a:close/>
              </a:path>
            </a:pathLst>
          </a:custGeom>
          <a:solidFill>
            <a:srgbClr val="D41367">
              <a:alpha val="89804"/>
            </a:srgbClr>
          </a:solidFill>
        </p:spPr>
        <p:txBody>
          <a:bodyPr wrap="square" lIns="1080000" tIns="1080000" rIns="1080000" bIns="1080000" anchor="ctr">
            <a:noAutofit/>
          </a:bodyPr>
          <a:lstStyle>
            <a:lvl1pPr marL="0" indent="0" algn="ctr">
              <a:buNone/>
              <a:defRPr sz="6500" b="1" i="0" cap="all" baseline="0">
                <a:solidFill>
                  <a:schemeClr val="bg1"/>
                </a:solidFill>
                <a:latin typeface="Arial" panose="020B0604020202020204" pitchFamily="34" charset="0"/>
                <a:cs typeface="Arial" panose="020B0604020202020204" pitchFamily="34" charset="0"/>
              </a:defRPr>
            </a:lvl1pPr>
          </a:lstStyle>
          <a:p>
            <a:pPr lvl="0"/>
            <a:r>
              <a:rPr lang="en-US" dirty="0"/>
              <a:t>EDIT MASTER TEXT STYLES</a:t>
            </a:r>
          </a:p>
        </p:txBody>
      </p:sp>
      <p:sp>
        <p:nvSpPr>
          <p:cNvPr id="5" name="Text Placeholder 4">
            <a:extLst>
              <a:ext uri="{FF2B5EF4-FFF2-40B4-BE49-F238E27FC236}">
                <a16:creationId xmlns:a16="http://schemas.microsoft.com/office/drawing/2014/main" id="{B9A2484B-1DEF-684D-8565-3D7F4E90890E}"/>
              </a:ext>
            </a:extLst>
          </p:cNvPr>
          <p:cNvSpPr>
            <a:spLocks noGrp="1"/>
          </p:cNvSpPr>
          <p:nvPr>
            <p:ph type="body" sz="quarter" idx="20" hasCustomPrompt="1"/>
          </p:nvPr>
        </p:nvSpPr>
        <p:spPr>
          <a:xfrm>
            <a:off x="10063486" y="589078"/>
            <a:ext cx="1551244" cy="1551248"/>
          </a:xfrm>
          <a:prstGeom prst="rect">
            <a:avLst/>
          </a:prstGeom>
          <a:blipFill>
            <a:blip r:embed="rId2">
              <a:extLst>
                <a:ext uri="{BEBA8EAE-BF5A-486C-A8C5-ECC9F3942E4B}">
                  <a14:imgProps xmlns:a14="http://schemas.microsoft.com/office/drawing/2010/main">
                    <a14:imgLayer>
                      <a14:imgEffect>
                        <a14:saturation sat="0"/>
                      </a14:imgEffect>
                      <a14:imgEffect>
                        <a14:brightnessContrast bright="100000"/>
                      </a14:imgEffect>
                    </a14:imgLayer>
                  </a14:imgProps>
                </a:ext>
              </a:extLst>
            </a:blip>
            <a:stretch>
              <a:fillRect/>
            </a:stretch>
          </a:blipFill>
        </p:spPr>
        <p:txBody>
          <a:bodyPr/>
          <a:lstStyle>
            <a:lvl1pPr marL="0" indent="0">
              <a:buNone/>
              <a:defRPr b="0" i="0">
                <a:latin typeface="Arial" panose="020B0604020202020204" pitchFamily="34" charset="0"/>
              </a:defRPr>
            </a:lvl1pPr>
          </a:lstStyle>
          <a:p>
            <a:pPr lvl="0"/>
            <a:r>
              <a:rPr lang="en-US" dirty="0"/>
              <a:t> </a:t>
            </a:r>
          </a:p>
        </p:txBody>
      </p:sp>
      <p:sp>
        <p:nvSpPr>
          <p:cNvPr id="6" name="Text Placeholder 4">
            <a:extLst>
              <a:ext uri="{FF2B5EF4-FFF2-40B4-BE49-F238E27FC236}">
                <a16:creationId xmlns:a16="http://schemas.microsoft.com/office/drawing/2014/main" id="{8870A82B-C7BC-A74B-B0C2-390362627519}"/>
              </a:ext>
            </a:extLst>
          </p:cNvPr>
          <p:cNvSpPr>
            <a:spLocks noGrp="1"/>
          </p:cNvSpPr>
          <p:nvPr>
            <p:ph type="body" sz="quarter" idx="21" hasCustomPrompt="1"/>
          </p:nvPr>
        </p:nvSpPr>
        <p:spPr>
          <a:xfrm rot="10800000">
            <a:off x="590142" y="4778198"/>
            <a:ext cx="1500927" cy="1500931"/>
          </a:xfrm>
          <a:prstGeom prst="rect">
            <a:avLst/>
          </a:prstGeom>
          <a:blipFill>
            <a:blip r:embed="rId2">
              <a:extLst>
                <a:ext uri="{BEBA8EAE-BF5A-486C-A8C5-ECC9F3942E4B}">
                  <a14:imgProps xmlns:a14="http://schemas.microsoft.com/office/drawing/2010/main">
                    <a14:imgLayer>
                      <a14:imgEffect>
                        <a14:saturation sat="0"/>
                      </a14:imgEffect>
                      <a14:imgEffect>
                        <a14:brightnessContrast bright="100000"/>
                      </a14:imgEffect>
                    </a14:imgLayer>
                  </a14:imgProps>
                </a:ext>
              </a:extLst>
            </a:blip>
            <a:stretch>
              <a:fillRect/>
            </a:stretch>
          </a:blipFill>
        </p:spPr>
        <p:txBody>
          <a:bodyPr/>
          <a:lstStyle>
            <a:lvl1pPr marL="0" indent="0">
              <a:buNone/>
              <a:defRPr b="0" i="0">
                <a:latin typeface="Arial" panose="020B0604020202020204" pitchFamily="34" charset="0"/>
              </a:defRPr>
            </a:lvl1pPr>
          </a:lstStyle>
          <a:p>
            <a:pPr lvl="0"/>
            <a:r>
              <a:rPr lang="en-US" dirty="0"/>
              <a:t> </a:t>
            </a:r>
          </a:p>
        </p:txBody>
      </p:sp>
    </p:spTree>
    <p:extLst>
      <p:ext uri="{BB962C8B-B14F-4D97-AF65-F5344CB8AC3E}">
        <p14:creationId xmlns:p14="http://schemas.microsoft.com/office/powerpoint/2010/main" val="2077009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Section Header">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0FDB3BAD-9989-E047-957B-CB419F5174FA}"/>
              </a:ext>
            </a:extLst>
          </p:cNvPr>
          <p:cNvSpPr>
            <a:spLocks noGrp="1"/>
          </p:cNvSpPr>
          <p:nvPr>
            <p:ph type="pic" sz="quarter" idx="12"/>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solidFill>
            <a:schemeClr val="bg2"/>
          </a:solidFill>
        </p:spPr>
        <p:txBody>
          <a:bodyPr wrap="square">
            <a:noAutofit/>
          </a:bodyPr>
          <a:lstStyle>
            <a:lvl1pPr>
              <a:defRPr b="0" i="0">
                <a:latin typeface="Arial" panose="020B0604020202020204" pitchFamily="34" charset="0"/>
              </a:defRPr>
            </a:lvl1pPr>
          </a:lstStyle>
          <a:p>
            <a:endParaRPr lang="en-US" dirty="0"/>
          </a:p>
        </p:txBody>
      </p:sp>
      <p:sp>
        <p:nvSpPr>
          <p:cNvPr id="18" name="TextBox 17">
            <a:extLst>
              <a:ext uri="{FF2B5EF4-FFF2-40B4-BE49-F238E27FC236}">
                <a16:creationId xmlns:a16="http://schemas.microsoft.com/office/drawing/2014/main" id="{1D3CFAE0-3F15-B041-9C2C-990D14C75E2B}"/>
              </a:ext>
            </a:extLst>
          </p:cNvPr>
          <p:cNvSpPr txBox="1"/>
          <p:nvPr userDrawn="1"/>
        </p:nvSpPr>
        <p:spPr>
          <a:xfrm>
            <a:off x="1581874" y="6158149"/>
            <a:ext cx="9086126" cy="461665"/>
          </a:xfrm>
          <a:prstGeom prst="rect">
            <a:avLst/>
          </a:prstGeom>
          <a:noFill/>
        </p:spPr>
        <p:txBody>
          <a:bodyPr wrap="square" rtlCol="0">
            <a:spAutoFit/>
          </a:bodyPr>
          <a:lstStyle/>
          <a:p>
            <a:pPr algn="ctr"/>
            <a:r>
              <a:rPr lang="en-US" sz="2400" b="0" i="0" dirty="0">
                <a:solidFill>
                  <a:schemeClr val="bg1"/>
                </a:solidFill>
                <a:latin typeface="Arial" panose="020B0604020202020204" pitchFamily="34" charset="0"/>
              </a:rPr>
              <a:t>2</a:t>
            </a:r>
          </a:p>
        </p:txBody>
      </p:sp>
      <p:sp>
        <p:nvSpPr>
          <p:cNvPr id="12" name="Text Placeholder 11">
            <a:extLst>
              <a:ext uri="{FF2B5EF4-FFF2-40B4-BE49-F238E27FC236}">
                <a16:creationId xmlns:a16="http://schemas.microsoft.com/office/drawing/2014/main" id="{D228A16A-8B38-9346-A67C-07224AD0437B}"/>
              </a:ext>
            </a:extLst>
          </p:cNvPr>
          <p:cNvSpPr>
            <a:spLocks noGrp="1"/>
          </p:cNvSpPr>
          <p:nvPr>
            <p:ph type="body" sz="quarter" idx="11" hasCustomPrompt="1"/>
          </p:nvPr>
        </p:nvSpPr>
        <p:spPr>
          <a:xfrm>
            <a:off x="0" y="0"/>
            <a:ext cx="12192000" cy="6857999"/>
          </a:xfrm>
          <a:custGeom>
            <a:avLst/>
            <a:gdLst>
              <a:gd name="connsiteX0" fmla="*/ 0 w 12192000"/>
              <a:gd name="connsiteY0" fmla="*/ 0 h 6857999"/>
              <a:gd name="connsiteX1" fmla="*/ 12192000 w 12192000"/>
              <a:gd name="connsiteY1" fmla="*/ 0 h 6857999"/>
              <a:gd name="connsiteX2" fmla="*/ 12192000 w 12192000"/>
              <a:gd name="connsiteY2" fmla="*/ 6857999 h 6857999"/>
              <a:gd name="connsiteX3" fmla="*/ 0 w 12192000"/>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12192000" h="6857999">
                <a:moveTo>
                  <a:pt x="0" y="0"/>
                </a:moveTo>
                <a:lnTo>
                  <a:pt x="12192000" y="0"/>
                </a:lnTo>
                <a:lnTo>
                  <a:pt x="12192000" y="6857999"/>
                </a:lnTo>
                <a:lnTo>
                  <a:pt x="0" y="6857999"/>
                </a:lnTo>
                <a:close/>
              </a:path>
            </a:pathLst>
          </a:custGeom>
          <a:solidFill>
            <a:srgbClr val="7A2682">
              <a:alpha val="89804"/>
            </a:srgbClr>
          </a:solidFill>
        </p:spPr>
        <p:txBody>
          <a:bodyPr wrap="square" lIns="1080000" tIns="1080000" rIns="1080000" bIns="1080000" anchor="ctr">
            <a:noAutofit/>
          </a:bodyPr>
          <a:lstStyle>
            <a:lvl1pPr marL="0" indent="0" algn="ctr">
              <a:buNone/>
              <a:defRPr sz="6500" b="1" i="0" cap="all" baseline="0">
                <a:solidFill>
                  <a:schemeClr val="bg1"/>
                </a:solidFill>
                <a:latin typeface="Arial" panose="020B0604020202020204" pitchFamily="34" charset="0"/>
                <a:cs typeface="Arial" panose="020B0604020202020204" pitchFamily="34" charset="0"/>
              </a:defRPr>
            </a:lvl1pPr>
          </a:lstStyle>
          <a:p>
            <a:pPr lvl="0"/>
            <a:r>
              <a:rPr lang="en-US" dirty="0"/>
              <a:t>EDIT MASTER TEXT STYLES</a:t>
            </a:r>
          </a:p>
        </p:txBody>
      </p:sp>
      <p:sp>
        <p:nvSpPr>
          <p:cNvPr id="5" name="Text Placeholder 4">
            <a:extLst>
              <a:ext uri="{FF2B5EF4-FFF2-40B4-BE49-F238E27FC236}">
                <a16:creationId xmlns:a16="http://schemas.microsoft.com/office/drawing/2014/main" id="{B9A2484B-1DEF-684D-8565-3D7F4E90890E}"/>
              </a:ext>
            </a:extLst>
          </p:cNvPr>
          <p:cNvSpPr>
            <a:spLocks noGrp="1"/>
          </p:cNvSpPr>
          <p:nvPr>
            <p:ph type="body" sz="quarter" idx="20" hasCustomPrompt="1"/>
          </p:nvPr>
        </p:nvSpPr>
        <p:spPr>
          <a:xfrm>
            <a:off x="10063486" y="589078"/>
            <a:ext cx="1551244" cy="1551248"/>
          </a:xfrm>
          <a:prstGeom prst="rect">
            <a:avLst/>
          </a:prstGeom>
          <a:blipFill>
            <a:blip r:embed="rId2">
              <a:extLst>
                <a:ext uri="{BEBA8EAE-BF5A-486C-A8C5-ECC9F3942E4B}">
                  <a14:imgProps xmlns:a14="http://schemas.microsoft.com/office/drawing/2010/main">
                    <a14:imgLayer>
                      <a14:imgEffect>
                        <a14:saturation sat="0"/>
                      </a14:imgEffect>
                      <a14:imgEffect>
                        <a14:brightnessContrast bright="100000"/>
                      </a14:imgEffect>
                    </a14:imgLayer>
                  </a14:imgProps>
                </a:ext>
              </a:extLst>
            </a:blip>
            <a:stretch>
              <a:fillRect/>
            </a:stretch>
          </a:blipFill>
        </p:spPr>
        <p:txBody>
          <a:bodyPr/>
          <a:lstStyle>
            <a:lvl1pPr marL="0" indent="0">
              <a:buNone/>
              <a:defRPr b="0" i="0">
                <a:latin typeface="Arial" panose="020B0604020202020204" pitchFamily="34" charset="0"/>
              </a:defRPr>
            </a:lvl1pPr>
          </a:lstStyle>
          <a:p>
            <a:pPr lvl="0"/>
            <a:r>
              <a:rPr lang="en-US" dirty="0"/>
              <a:t> </a:t>
            </a:r>
          </a:p>
        </p:txBody>
      </p:sp>
      <p:sp>
        <p:nvSpPr>
          <p:cNvPr id="6" name="Text Placeholder 4">
            <a:extLst>
              <a:ext uri="{FF2B5EF4-FFF2-40B4-BE49-F238E27FC236}">
                <a16:creationId xmlns:a16="http://schemas.microsoft.com/office/drawing/2014/main" id="{8870A82B-C7BC-A74B-B0C2-390362627519}"/>
              </a:ext>
            </a:extLst>
          </p:cNvPr>
          <p:cNvSpPr>
            <a:spLocks noGrp="1"/>
          </p:cNvSpPr>
          <p:nvPr>
            <p:ph type="body" sz="quarter" idx="21" hasCustomPrompt="1"/>
          </p:nvPr>
        </p:nvSpPr>
        <p:spPr>
          <a:xfrm rot="10800000">
            <a:off x="590142" y="4778198"/>
            <a:ext cx="1500927" cy="1500931"/>
          </a:xfrm>
          <a:prstGeom prst="rect">
            <a:avLst/>
          </a:prstGeom>
          <a:blipFill>
            <a:blip r:embed="rId2">
              <a:extLst>
                <a:ext uri="{BEBA8EAE-BF5A-486C-A8C5-ECC9F3942E4B}">
                  <a14:imgProps xmlns:a14="http://schemas.microsoft.com/office/drawing/2010/main">
                    <a14:imgLayer>
                      <a14:imgEffect>
                        <a14:saturation sat="0"/>
                      </a14:imgEffect>
                      <a14:imgEffect>
                        <a14:brightnessContrast bright="100000"/>
                      </a14:imgEffect>
                    </a14:imgLayer>
                  </a14:imgProps>
                </a:ext>
              </a:extLst>
            </a:blip>
            <a:stretch>
              <a:fillRect/>
            </a:stretch>
          </a:blipFill>
        </p:spPr>
        <p:txBody>
          <a:bodyPr/>
          <a:lstStyle>
            <a:lvl1pPr marL="0" indent="0">
              <a:buNone/>
              <a:defRPr b="0" i="0">
                <a:latin typeface="Arial" panose="020B0604020202020204" pitchFamily="34" charset="0"/>
              </a:defRPr>
            </a:lvl1pPr>
          </a:lstStyle>
          <a:p>
            <a:pPr lvl="0"/>
            <a:r>
              <a:rPr lang="en-US" dirty="0"/>
              <a:t> </a:t>
            </a:r>
          </a:p>
        </p:txBody>
      </p:sp>
    </p:spTree>
    <p:extLst>
      <p:ext uri="{BB962C8B-B14F-4D97-AF65-F5344CB8AC3E}">
        <p14:creationId xmlns:p14="http://schemas.microsoft.com/office/powerpoint/2010/main" val="1217459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45DBBA8E-07CE-7148-B78F-0DF94BF5852B}"/>
              </a:ext>
            </a:extLst>
          </p:cNvPr>
          <p:cNvSpPr>
            <a:spLocks noGrp="1"/>
          </p:cNvSpPr>
          <p:nvPr>
            <p:ph type="body" sz="quarter" idx="10"/>
          </p:nvPr>
        </p:nvSpPr>
        <p:spPr>
          <a:xfrm>
            <a:off x="390525" y="744297"/>
            <a:ext cx="11419806" cy="707886"/>
          </a:xfrm>
          <a:prstGeom prst="rect">
            <a:avLst/>
          </a:prstGeom>
        </p:spPr>
        <p:txBody>
          <a:bodyPr>
            <a:normAutofit/>
          </a:bodyPr>
          <a:lstStyle>
            <a:lvl1pPr marL="0" indent="0">
              <a:buNone/>
              <a:defRPr sz="4000" b="1">
                <a:solidFill>
                  <a:srgbClr val="00609C"/>
                </a:solidFill>
                <a:latin typeface="Arial" panose="020B0604020202020204" pitchFamily="34" charset="0"/>
                <a:cs typeface="Arial" panose="020B0604020202020204" pitchFamily="34" charset="0"/>
              </a:defRPr>
            </a:lvl1pPr>
            <a:lvl2pPr marL="457200" indent="0">
              <a:buNone/>
              <a:defRPr/>
            </a:lvl2pPr>
          </a:lstStyle>
          <a:p>
            <a:pPr lvl="0"/>
            <a:r>
              <a:rPr lang="en-US" dirty="0"/>
              <a:t>Edit Master text styles</a:t>
            </a:r>
          </a:p>
        </p:txBody>
      </p:sp>
      <p:sp>
        <p:nvSpPr>
          <p:cNvPr id="10" name="Text Placeholder 12">
            <a:extLst>
              <a:ext uri="{FF2B5EF4-FFF2-40B4-BE49-F238E27FC236}">
                <a16:creationId xmlns:a16="http://schemas.microsoft.com/office/drawing/2014/main" id="{C9946DFF-9D15-3F45-99FF-8EC8405B9A7D}"/>
              </a:ext>
            </a:extLst>
          </p:cNvPr>
          <p:cNvSpPr>
            <a:spLocks noGrp="1"/>
          </p:cNvSpPr>
          <p:nvPr>
            <p:ph type="body" sz="quarter" idx="13"/>
          </p:nvPr>
        </p:nvSpPr>
        <p:spPr>
          <a:xfrm>
            <a:off x="390026" y="1607376"/>
            <a:ext cx="11420305" cy="4433262"/>
          </a:xfrm>
          <a:prstGeom prst="rect">
            <a:avLst/>
          </a:prstGeom>
        </p:spPr>
        <p:txBody>
          <a:bodyPr/>
          <a:lstStyle>
            <a:lvl1pPr marL="0" indent="0">
              <a:spcAft>
                <a:spcPts val="1200"/>
              </a:spcAft>
              <a:buFont typeface="Arial" panose="020B0604020202020204" pitchFamily="34" charset="0"/>
              <a:buNone/>
              <a:defRPr sz="2000">
                <a:latin typeface="Arial" panose="020B0604020202020204" pitchFamily="34" charset="0"/>
                <a:cs typeface="Arial" panose="020B0604020202020204" pitchFamily="34" charset="0"/>
              </a:defRPr>
            </a:lvl1pPr>
            <a:lvl2pPr marL="342900" indent="-342900">
              <a:spcBef>
                <a:spcPts val="2000"/>
              </a:spcBef>
              <a:buFont typeface="Arial" panose="020B0604020202020204" pitchFamily="34" charset="0"/>
              <a:buChar char="•"/>
              <a:tabLst/>
              <a:defRPr sz="2000" b="1">
                <a:latin typeface="Helvetica Now Text" panose="020B0504030202020204" pitchFamily="34" charset="77"/>
              </a:defRPr>
            </a:lvl2pPr>
            <a:lvl3pPr>
              <a:defRPr sz="2000">
                <a:latin typeface="Helvetica Now Text" panose="020B0504030202020204" pitchFamily="34" charset="77"/>
              </a:defRPr>
            </a:lvl3pPr>
            <a:lvl4pPr>
              <a:defRPr sz="2000">
                <a:latin typeface="Helvetica Now Text" panose="020B0504030202020204" pitchFamily="34" charset="77"/>
              </a:defRPr>
            </a:lvl4pPr>
            <a:lvl5pPr>
              <a:defRPr sz="2000">
                <a:latin typeface="Helvetica Now Text" panose="020B0504030202020204" pitchFamily="34" charset="77"/>
              </a:defRPr>
            </a:lvl5pPr>
          </a:lstStyle>
          <a:p>
            <a:pPr lvl="0"/>
            <a:r>
              <a:rPr lang="en-US" dirty="0"/>
              <a:t>Edit Master text styles</a:t>
            </a:r>
          </a:p>
        </p:txBody>
      </p:sp>
      <p:sp>
        <p:nvSpPr>
          <p:cNvPr id="9" name="Text Placeholder 4">
            <a:extLst>
              <a:ext uri="{FF2B5EF4-FFF2-40B4-BE49-F238E27FC236}">
                <a16:creationId xmlns:a16="http://schemas.microsoft.com/office/drawing/2014/main" id="{EF19663B-5767-6943-AE58-30F2E531ED69}"/>
              </a:ext>
            </a:extLst>
          </p:cNvPr>
          <p:cNvSpPr>
            <a:spLocks noGrp="1"/>
          </p:cNvSpPr>
          <p:nvPr>
            <p:ph type="body" sz="quarter" idx="20" hasCustomPrompt="1"/>
          </p:nvPr>
        </p:nvSpPr>
        <p:spPr>
          <a:xfrm>
            <a:off x="11682605" y="177316"/>
            <a:ext cx="368408" cy="368409"/>
          </a:xfrm>
          <a:prstGeom prst="rect">
            <a:avLst/>
          </a:prstGeom>
          <a:blipFill>
            <a:blip r:embed="rId2"/>
            <a:stretch>
              <a:fillRect/>
            </a:stretch>
          </a:blipFill>
        </p:spPr>
        <p:txBody>
          <a:bodyPr/>
          <a:lstStyle>
            <a:lvl1pPr marL="0" indent="0">
              <a:buNone/>
              <a:defRPr b="0" i="0">
                <a:latin typeface="Arial" panose="020B0604020202020204" pitchFamily="34" charset="0"/>
              </a:defRPr>
            </a:lvl1pPr>
          </a:lstStyle>
          <a:p>
            <a:pPr lvl="0"/>
            <a:r>
              <a:rPr lang="en-US" dirty="0"/>
              <a:t> </a:t>
            </a:r>
          </a:p>
        </p:txBody>
      </p:sp>
      <p:sp>
        <p:nvSpPr>
          <p:cNvPr id="11" name="Text Placeholder 4">
            <a:extLst>
              <a:ext uri="{FF2B5EF4-FFF2-40B4-BE49-F238E27FC236}">
                <a16:creationId xmlns:a16="http://schemas.microsoft.com/office/drawing/2014/main" id="{B35E0B3D-95FA-E145-974F-BFD35334DCA7}"/>
              </a:ext>
            </a:extLst>
          </p:cNvPr>
          <p:cNvSpPr>
            <a:spLocks noGrp="1"/>
          </p:cNvSpPr>
          <p:nvPr>
            <p:ph type="body" sz="quarter" idx="21" hasCustomPrompt="1"/>
          </p:nvPr>
        </p:nvSpPr>
        <p:spPr>
          <a:xfrm rot="10800000">
            <a:off x="176405" y="6357789"/>
            <a:ext cx="368408" cy="368409"/>
          </a:xfrm>
          <a:prstGeom prst="rect">
            <a:avLst/>
          </a:prstGeom>
          <a:blipFill>
            <a:blip r:embed="rId2"/>
            <a:stretch>
              <a:fillRect/>
            </a:stretch>
          </a:blipFill>
        </p:spPr>
        <p:txBody>
          <a:bodyPr/>
          <a:lstStyle>
            <a:lvl1pPr marL="0" indent="0">
              <a:buNone/>
              <a:defRPr b="0" i="0">
                <a:latin typeface="Arial" panose="020B0604020202020204" pitchFamily="34" charset="0"/>
              </a:defRPr>
            </a:lvl1pPr>
          </a:lstStyle>
          <a:p>
            <a:pPr lvl="0"/>
            <a:r>
              <a:rPr lang="en-US" dirty="0"/>
              <a:t> </a:t>
            </a:r>
          </a:p>
        </p:txBody>
      </p:sp>
      <p:sp>
        <p:nvSpPr>
          <p:cNvPr id="15" name="Text Placeholder 4">
            <a:extLst>
              <a:ext uri="{FF2B5EF4-FFF2-40B4-BE49-F238E27FC236}">
                <a16:creationId xmlns:a16="http://schemas.microsoft.com/office/drawing/2014/main" id="{4A7880E9-5B48-6F4A-8D14-C014E4E3D552}"/>
              </a:ext>
            </a:extLst>
          </p:cNvPr>
          <p:cNvSpPr>
            <a:spLocks noGrp="1"/>
          </p:cNvSpPr>
          <p:nvPr>
            <p:ph type="body" sz="quarter" idx="22" hasCustomPrompt="1"/>
          </p:nvPr>
        </p:nvSpPr>
        <p:spPr>
          <a:xfrm>
            <a:off x="10577095" y="6330970"/>
            <a:ext cx="1289714" cy="279380"/>
          </a:xfrm>
          <a:prstGeom prst="rect">
            <a:avLst/>
          </a:prstGeom>
          <a:blipFill>
            <a:blip r:embed="rId3"/>
            <a:stretch>
              <a:fillRect/>
            </a:stretch>
          </a:blipFill>
        </p:spPr>
        <p:txBody>
          <a:bodyPr/>
          <a:lstStyle>
            <a:lvl1pPr marL="0" indent="0">
              <a:buNone/>
              <a:defRPr b="0" i="0">
                <a:latin typeface="Arial" panose="020B0604020202020204" pitchFamily="34" charset="0"/>
              </a:defRPr>
            </a:lvl1pPr>
          </a:lstStyle>
          <a:p>
            <a:pPr lvl="0"/>
            <a:r>
              <a:rPr lang="en-US" dirty="0"/>
              <a:t> </a:t>
            </a:r>
          </a:p>
        </p:txBody>
      </p:sp>
    </p:spTree>
    <p:extLst>
      <p:ext uri="{BB962C8B-B14F-4D97-AF65-F5344CB8AC3E}">
        <p14:creationId xmlns:p14="http://schemas.microsoft.com/office/powerpoint/2010/main" val="3577813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7BC6A318-4C29-074E-AD24-FB49270E0B6C}"/>
              </a:ext>
            </a:extLst>
          </p:cNvPr>
          <p:cNvSpPr>
            <a:spLocks noGrp="1"/>
          </p:cNvSpPr>
          <p:nvPr>
            <p:ph type="body" sz="quarter" idx="10"/>
          </p:nvPr>
        </p:nvSpPr>
        <p:spPr>
          <a:xfrm>
            <a:off x="390525" y="744297"/>
            <a:ext cx="11419806" cy="1323439"/>
          </a:xfrm>
          <a:prstGeom prst="rect">
            <a:avLst/>
          </a:prstGeom>
        </p:spPr>
        <p:txBody>
          <a:bodyPr>
            <a:normAutofit/>
          </a:bodyPr>
          <a:lstStyle>
            <a:lvl1pPr marL="0" indent="0">
              <a:buNone/>
              <a:defRPr sz="4000" b="1">
                <a:solidFill>
                  <a:srgbClr val="00609C"/>
                </a:solidFill>
                <a:latin typeface="Arial" panose="020B0604020202020204" pitchFamily="34" charset="0"/>
                <a:cs typeface="Arial" panose="020B0604020202020204" pitchFamily="34" charset="0"/>
              </a:defRPr>
            </a:lvl1pPr>
            <a:lvl2pPr marL="457200" indent="0">
              <a:buNone/>
              <a:defRPr/>
            </a:lvl2pPr>
          </a:lstStyle>
          <a:p>
            <a:pPr lvl="0"/>
            <a:r>
              <a:rPr lang="en-US" dirty="0"/>
              <a:t>Edit Master text styles</a:t>
            </a:r>
          </a:p>
        </p:txBody>
      </p:sp>
      <p:sp>
        <p:nvSpPr>
          <p:cNvPr id="14" name="Text Placeholder 12">
            <a:extLst>
              <a:ext uri="{FF2B5EF4-FFF2-40B4-BE49-F238E27FC236}">
                <a16:creationId xmlns:a16="http://schemas.microsoft.com/office/drawing/2014/main" id="{F01CFF31-E21F-C344-A9DA-A80A215414A2}"/>
              </a:ext>
            </a:extLst>
          </p:cNvPr>
          <p:cNvSpPr>
            <a:spLocks noGrp="1"/>
          </p:cNvSpPr>
          <p:nvPr>
            <p:ph type="body" sz="quarter" idx="11"/>
          </p:nvPr>
        </p:nvSpPr>
        <p:spPr>
          <a:xfrm>
            <a:off x="390026" y="2275352"/>
            <a:ext cx="11420305" cy="3854590"/>
          </a:xfrm>
          <a:prstGeom prst="rect">
            <a:avLst/>
          </a:prstGeom>
        </p:spPr>
        <p:txBody>
          <a:bodyPr/>
          <a:lstStyle>
            <a:lvl1pPr marL="0" indent="0">
              <a:spcAft>
                <a:spcPts val="1200"/>
              </a:spcAft>
              <a:buFont typeface="Arial" panose="020B0604020202020204" pitchFamily="34" charset="0"/>
              <a:buNone/>
              <a:defRPr sz="2000">
                <a:latin typeface="Arial" panose="020B0604020202020204" pitchFamily="34" charset="0"/>
                <a:cs typeface="Arial" panose="020B0604020202020204" pitchFamily="34" charset="0"/>
              </a:defRPr>
            </a:lvl1pPr>
            <a:lvl2pPr marL="342900" indent="-342900">
              <a:spcBef>
                <a:spcPts val="2000"/>
              </a:spcBef>
              <a:buFont typeface="Arial" panose="020B0604020202020204" pitchFamily="34" charset="0"/>
              <a:buChar char="•"/>
              <a:tabLst/>
              <a:defRPr sz="2000" b="1">
                <a:latin typeface="Helvetica Now Text" panose="020B0504030202020204" pitchFamily="34" charset="77"/>
              </a:defRPr>
            </a:lvl2pPr>
            <a:lvl3pPr>
              <a:defRPr sz="2000">
                <a:latin typeface="Helvetica Now Text" panose="020B0504030202020204" pitchFamily="34" charset="77"/>
              </a:defRPr>
            </a:lvl3pPr>
            <a:lvl4pPr>
              <a:defRPr sz="2000">
                <a:latin typeface="Helvetica Now Text" panose="020B0504030202020204" pitchFamily="34" charset="77"/>
              </a:defRPr>
            </a:lvl4pPr>
            <a:lvl5pPr>
              <a:defRPr sz="2000">
                <a:latin typeface="Helvetica Now Text" panose="020B0504030202020204" pitchFamily="34" charset="77"/>
              </a:defRPr>
            </a:lvl5pPr>
          </a:lstStyle>
          <a:p>
            <a:pPr lvl="0"/>
            <a:r>
              <a:rPr lang="en-US" dirty="0"/>
              <a:t>Edit Master text styles</a:t>
            </a:r>
          </a:p>
        </p:txBody>
      </p:sp>
      <p:sp>
        <p:nvSpPr>
          <p:cNvPr id="8" name="Text Placeholder 4">
            <a:extLst>
              <a:ext uri="{FF2B5EF4-FFF2-40B4-BE49-F238E27FC236}">
                <a16:creationId xmlns:a16="http://schemas.microsoft.com/office/drawing/2014/main" id="{E877E9F0-1E53-4949-9082-7574C3A95AA1}"/>
              </a:ext>
            </a:extLst>
          </p:cNvPr>
          <p:cNvSpPr>
            <a:spLocks noGrp="1"/>
          </p:cNvSpPr>
          <p:nvPr>
            <p:ph type="body" sz="quarter" idx="20" hasCustomPrompt="1"/>
          </p:nvPr>
        </p:nvSpPr>
        <p:spPr>
          <a:xfrm>
            <a:off x="11682605" y="177316"/>
            <a:ext cx="368408" cy="368409"/>
          </a:xfrm>
          <a:prstGeom prst="rect">
            <a:avLst/>
          </a:prstGeom>
          <a:blipFill>
            <a:blip r:embed="rId2"/>
            <a:stretch>
              <a:fillRect/>
            </a:stretch>
          </a:blipFill>
        </p:spPr>
        <p:txBody>
          <a:bodyPr/>
          <a:lstStyle>
            <a:lvl1pPr marL="0" indent="0">
              <a:buNone/>
              <a:defRPr b="0" i="0">
                <a:latin typeface="Arial" panose="020B0604020202020204" pitchFamily="34" charset="0"/>
              </a:defRPr>
            </a:lvl1pPr>
          </a:lstStyle>
          <a:p>
            <a:pPr lvl="0"/>
            <a:r>
              <a:rPr lang="en-US" dirty="0"/>
              <a:t> </a:t>
            </a:r>
          </a:p>
        </p:txBody>
      </p:sp>
      <p:sp>
        <p:nvSpPr>
          <p:cNvPr id="9" name="Text Placeholder 4">
            <a:extLst>
              <a:ext uri="{FF2B5EF4-FFF2-40B4-BE49-F238E27FC236}">
                <a16:creationId xmlns:a16="http://schemas.microsoft.com/office/drawing/2014/main" id="{EBC3B6A8-EDE4-EA4C-B7F0-9248F6FBFC88}"/>
              </a:ext>
            </a:extLst>
          </p:cNvPr>
          <p:cNvSpPr>
            <a:spLocks noGrp="1"/>
          </p:cNvSpPr>
          <p:nvPr>
            <p:ph type="body" sz="quarter" idx="21" hasCustomPrompt="1"/>
          </p:nvPr>
        </p:nvSpPr>
        <p:spPr>
          <a:xfrm rot="10800000">
            <a:off x="176405" y="6357789"/>
            <a:ext cx="368408" cy="368409"/>
          </a:xfrm>
          <a:prstGeom prst="rect">
            <a:avLst/>
          </a:prstGeom>
          <a:blipFill>
            <a:blip r:embed="rId2"/>
            <a:stretch>
              <a:fillRect/>
            </a:stretch>
          </a:blipFill>
        </p:spPr>
        <p:txBody>
          <a:bodyPr/>
          <a:lstStyle>
            <a:lvl1pPr marL="0" indent="0">
              <a:buNone/>
              <a:defRPr b="0" i="0">
                <a:latin typeface="Arial" panose="020B0604020202020204" pitchFamily="34" charset="0"/>
              </a:defRPr>
            </a:lvl1pPr>
          </a:lstStyle>
          <a:p>
            <a:pPr lvl="0"/>
            <a:r>
              <a:rPr lang="en-US" dirty="0"/>
              <a:t> </a:t>
            </a:r>
          </a:p>
        </p:txBody>
      </p:sp>
      <p:sp>
        <p:nvSpPr>
          <p:cNvPr id="11" name="Text Placeholder 4">
            <a:extLst>
              <a:ext uri="{FF2B5EF4-FFF2-40B4-BE49-F238E27FC236}">
                <a16:creationId xmlns:a16="http://schemas.microsoft.com/office/drawing/2014/main" id="{02A2FEBE-151D-854A-B5A8-B5432249FE4D}"/>
              </a:ext>
            </a:extLst>
          </p:cNvPr>
          <p:cNvSpPr>
            <a:spLocks noGrp="1"/>
          </p:cNvSpPr>
          <p:nvPr>
            <p:ph type="body" sz="quarter" idx="22" hasCustomPrompt="1"/>
          </p:nvPr>
        </p:nvSpPr>
        <p:spPr>
          <a:xfrm>
            <a:off x="10577095" y="6330970"/>
            <a:ext cx="1289714" cy="279380"/>
          </a:xfrm>
          <a:prstGeom prst="rect">
            <a:avLst/>
          </a:prstGeom>
          <a:blipFill>
            <a:blip r:embed="rId3"/>
            <a:stretch>
              <a:fillRect/>
            </a:stretch>
          </a:blipFill>
        </p:spPr>
        <p:txBody>
          <a:bodyPr/>
          <a:lstStyle>
            <a:lvl1pPr marL="0" indent="0">
              <a:buNone/>
              <a:defRPr b="0" i="0">
                <a:latin typeface="Arial" panose="020B0604020202020204" pitchFamily="34" charset="0"/>
              </a:defRPr>
            </a:lvl1pPr>
          </a:lstStyle>
          <a:p>
            <a:pPr lvl="0"/>
            <a:r>
              <a:rPr lang="en-US" dirty="0"/>
              <a:t> </a:t>
            </a:r>
          </a:p>
        </p:txBody>
      </p:sp>
    </p:spTree>
    <p:extLst>
      <p:ext uri="{BB962C8B-B14F-4D97-AF65-F5344CB8AC3E}">
        <p14:creationId xmlns:p14="http://schemas.microsoft.com/office/powerpoint/2010/main" val="29192835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4" name="Picture Placeholder 23">
            <a:extLst>
              <a:ext uri="{FF2B5EF4-FFF2-40B4-BE49-F238E27FC236}">
                <a16:creationId xmlns:a16="http://schemas.microsoft.com/office/drawing/2014/main" id="{1BFFFF78-5320-B64B-AD12-252239A84D8D}"/>
              </a:ext>
            </a:extLst>
          </p:cNvPr>
          <p:cNvSpPr>
            <a:spLocks noGrp="1"/>
          </p:cNvSpPr>
          <p:nvPr>
            <p:ph type="pic" sz="quarter" idx="17"/>
          </p:nvPr>
        </p:nvSpPr>
        <p:spPr>
          <a:xfrm>
            <a:off x="0" y="0"/>
            <a:ext cx="12192001" cy="6858000"/>
          </a:xfrm>
          <a:custGeom>
            <a:avLst/>
            <a:gdLst>
              <a:gd name="connsiteX0" fmla="*/ 0 w 12192001"/>
              <a:gd name="connsiteY0" fmla="*/ 0 h 6858000"/>
              <a:gd name="connsiteX1" fmla="*/ 1 w 12192001"/>
              <a:gd name="connsiteY1" fmla="*/ 0 h 6858000"/>
              <a:gd name="connsiteX2" fmla="*/ 112713 w 12192001"/>
              <a:gd name="connsiteY2" fmla="*/ 0 h 6858000"/>
              <a:gd name="connsiteX3" fmla="*/ 12192001 w 12192001"/>
              <a:gd name="connsiteY3" fmla="*/ 0 h 6858000"/>
              <a:gd name="connsiteX4" fmla="*/ 12192001 w 12192001"/>
              <a:gd name="connsiteY4" fmla="*/ 342900 h 6858000"/>
              <a:gd name="connsiteX5" fmla="*/ 12192000 w 12192001"/>
              <a:gd name="connsiteY5" fmla="*/ 342900 h 6858000"/>
              <a:gd name="connsiteX6" fmla="*/ 12192000 w 12192001"/>
              <a:gd name="connsiteY6" fmla="*/ 6858000 h 6858000"/>
              <a:gd name="connsiteX7" fmla="*/ 112713 w 12192001"/>
              <a:gd name="connsiteY7" fmla="*/ 6858000 h 6858000"/>
              <a:gd name="connsiteX8" fmla="*/ 12700 w 12192001"/>
              <a:gd name="connsiteY8" fmla="*/ 6858000 h 6858000"/>
              <a:gd name="connsiteX9" fmla="*/ 0 w 12192001"/>
              <a:gd name="connsiteY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92001" h="6858000">
                <a:moveTo>
                  <a:pt x="0" y="0"/>
                </a:moveTo>
                <a:lnTo>
                  <a:pt x="1" y="0"/>
                </a:lnTo>
                <a:lnTo>
                  <a:pt x="112713" y="0"/>
                </a:lnTo>
                <a:lnTo>
                  <a:pt x="12192001" y="0"/>
                </a:lnTo>
                <a:lnTo>
                  <a:pt x="12192001" y="342900"/>
                </a:lnTo>
                <a:lnTo>
                  <a:pt x="12192000" y="342900"/>
                </a:lnTo>
                <a:lnTo>
                  <a:pt x="12192000" y="6858000"/>
                </a:lnTo>
                <a:lnTo>
                  <a:pt x="112713" y="6858000"/>
                </a:lnTo>
                <a:lnTo>
                  <a:pt x="12700" y="6858000"/>
                </a:lnTo>
                <a:lnTo>
                  <a:pt x="0" y="6858000"/>
                </a:lnTo>
                <a:close/>
              </a:path>
            </a:pathLst>
          </a:custGeom>
          <a:solidFill>
            <a:schemeClr val="bg2"/>
          </a:solidFill>
        </p:spPr>
        <p:txBody>
          <a:bodyPr wrap="square">
            <a:noAutofit/>
          </a:bodyPr>
          <a:lstStyle>
            <a:lvl1pPr>
              <a:defRPr b="0" i="0">
                <a:latin typeface="Arial" panose="020B0604020202020204" pitchFamily="34" charset="0"/>
              </a:defRPr>
            </a:lvl1pPr>
          </a:lstStyle>
          <a:p>
            <a:endParaRPr lang="en-US" dirty="0"/>
          </a:p>
        </p:txBody>
      </p:sp>
      <p:sp>
        <p:nvSpPr>
          <p:cNvPr id="22" name="Text Placeholder 21">
            <a:extLst>
              <a:ext uri="{FF2B5EF4-FFF2-40B4-BE49-F238E27FC236}">
                <a16:creationId xmlns:a16="http://schemas.microsoft.com/office/drawing/2014/main" id="{439A729A-4D1E-3B49-AF82-7ED24CED236F}"/>
              </a:ext>
            </a:extLst>
          </p:cNvPr>
          <p:cNvSpPr>
            <a:spLocks noGrp="1"/>
          </p:cNvSpPr>
          <p:nvPr>
            <p:ph type="body" sz="quarter" idx="15"/>
          </p:nvPr>
        </p:nvSpPr>
        <p:spPr>
          <a:xfrm>
            <a:off x="1888565" y="0"/>
            <a:ext cx="8402917" cy="6858000"/>
          </a:xfrm>
          <a:custGeom>
            <a:avLst/>
            <a:gdLst>
              <a:gd name="connsiteX0" fmla="*/ 0 w 8402917"/>
              <a:gd name="connsiteY0" fmla="*/ 0 h 6858000"/>
              <a:gd name="connsiteX1" fmla="*/ 8402917 w 8402917"/>
              <a:gd name="connsiteY1" fmla="*/ 0 h 6858000"/>
              <a:gd name="connsiteX2" fmla="*/ 8402917 w 8402917"/>
              <a:gd name="connsiteY2" fmla="*/ 101600 h 6858000"/>
              <a:gd name="connsiteX3" fmla="*/ 8398435 w 8402917"/>
              <a:gd name="connsiteY3" fmla="*/ 101600 h 6858000"/>
              <a:gd name="connsiteX4" fmla="*/ 8398435 w 8402917"/>
              <a:gd name="connsiteY4" fmla="*/ 6858000 h 6858000"/>
              <a:gd name="connsiteX5" fmla="*/ 2127 w 8402917"/>
              <a:gd name="connsiteY5" fmla="*/ 6858000 h 6858000"/>
              <a:gd name="connsiteX6" fmla="*/ 2127 w 8402917"/>
              <a:gd name="connsiteY6" fmla="*/ 101600 h 6858000"/>
              <a:gd name="connsiteX7" fmla="*/ 0 w 8402917"/>
              <a:gd name="connsiteY7" fmla="*/ 1016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02917" h="6858000">
                <a:moveTo>
                  <a:pt x="0" y="0"/>
                </a:moveTo>
                <a:lnTo>
                  <a:pt x="8402917" y="0"/>
                </a:lnTo>
                <a:lnTo>
                  <a:pt x="8402917" y="101600"/>
                </a:lnTo>
                <a:lnTo>
                  <a:pt x="8398435" y="101600"/>
                </a:lnTo>
                <a:lnTo>
                  <a:pt x="8398435" y="6858000"/>
                </a:lnTo>
                <a:lnTo>
                  <a:pt x="2127" y="6858000"/>
                </a:lnTo>
                <a:lnTo>
                  <a:pt x="2127" y="101600"/>
                </a:lnTo>
                <a:lnTo>
                  <a:pt x="0" y="101600"/>
                </a:lnTo>
                <a:close/>
              </a:path>
            </a:pathLst>
          </a:custGeom>
          <a:solidFill>
            <a:schemeClr val="bg1">
              <a:alpha val="85000"/>
            </a:schemeClr>
          </a:solidFill>
        </p:spPr>
        <p:txBody>
          <a:bodyPr wrap="square" lIns="1116000" tIns="2124000" rIns="1080000" bIns="1980000" anchor="ctr">
            <a:noAutofit/>
          </a:bodyPr>
          <a:lstStyle>
            <a:lvl1pPr marL="0" indent="0" algn="l">
              <a:buNone/>
              <a:defRPr sz="3200" b="1" i="0">
                <a:latin typeface="Arial" panose="020B0604020202020204" pitchFamily="34" charset="0"/>
                <a:cs typeface="Arial" panose="020B0604020202020204" pitchFamily="34" charset="0"/>
              </a:defRPr>
            </a:lvl1pPr>
            <a:lvl2pPr>
              <a:defRPr b="1" i="0">
                <a:latin typeface="Helvetica Now Text" panose="020B0504030202020204" pitchFamily="34" charset="77"/>
              </a:defRPr>
            </a:lvl2pPr>
            <a:lvl3pPr>
              <a:defRPr b="1" i="0">
                <a:latin typeface="Helvetica Now Text" panose="020B0504030202020204" pitchFamily="34" charset="77"/>
              </a:defRPr>
            </a:lvl3pPr>
            <a:lvl4pPr>
              <a:defRPr b="1" i="0">
                <a:latin typeface="Helvetica Now Text" panose="020B0504030202020204" pitchFamily="34" charset="77"/>
              </a:defRPr>
            </a:lvl4pPr>
            <a:lvl5pPr>
              <a:defRPr b="1" i="0">
                <a:latin typeface="Helvetica Now Text" panose="020B0504030202020204" pitchFamily="34" charset="77"/>
              </a:defRPr>
            </a:lvl5pPr>
          </a:lstStyle>
          <a:p>
            <a:pPr lvl="0"/>
            <a:r>
              <a:rPr lang="en-US" dirty="0"/>
              <a:t>Edit Master text styles</a:t>
            </a:r>
          </a:p>
        </p:txBody>
      </p:sp>
      <p:sp>
        <p:nvSpPr>
          <p:cNvPr id="10" name="Text Placeholder 4">
            <a:extLst>
              <a:ext uri="{FF2B5EF4-FFF2-40B4-BE49-F238E27FC236}">
                <a16:creationId xmlns:a16="http://schemas.microsoft.com/office/drawing/2014/main" id="{BB026B7B-5BAD-F946-BC36-9B95ECD11608}"/>
              </a:ext>
            </a:extLst>
          </p:cNvPr>
          <p:cNvSpPr>
            <a:spLocks noGrp="1"/>
          </p:cNvSpPr>
          <p:nvPr>
            <p:ph type="body" sz="quarter" idx="20" hasCustomPrompt="1"/>
          </p:nvPr>
        </p:nvSpPr>
        <p:spPr>
          <a:xfrm>
            <a:off x="8206332" y="1588538"/>
            <a:ext cx="1551244" cy="1551248"/>
          </a:xfrm>
          <a:prstGeom prst="rect">
            <a:avLst/>
          </a:prstGeom>
          <a:blipFill>
            <a:blip r:embed="rId2"/>
            <a:stretch>
              <a:fillRect/>
            </a:stretch>
          </a:blipFill>
        </p:spPr>
        <p:txBody>
          <a:bodyPr/>
          <a:lstStyle>
            <a:lvl1pPr marL="0" indent="0">
              <a:buNone/>
              <a:defRPr b="0" i="0">
                <a:latin typeface="Arial" panose="020B0604020202020204" pitchFamily="34" charset="0"/>
              </a:defRPr>
            </a:lvl1pPr>
          </a:lstStyle>
          <a:p>
            <a:pPr lvl="0"/>
            <a:r>
              <a:rPr lang="en-US" dirty="0"/>
              <a:t> </a:t>
            </a:r>
          </a:p>
        </p:txBody>
      </p:sp>
      <p:sp>
        <p:nvSpPr>
          <p:cNvPr id="11" name="Text Placeholder 4">
            <a:extLst>
              <a:ext uri="{FF2B5EF4-FFF2-40B4-BE49-F238E27FC236}">
                <a16:creationId xmlns:a16="http://schemas.microsoft.com/office/drawing/2014/main" id="{DBDB2DCB-7452-364A-8ED2-E13E75B2CEC5}"/>
              </a:ext>
            </a:extLst>
          </p:cNvPr>
          <p:cNvSpPr>
            <a:spLocks noGrp="1"/>
          </p:cNvSpPr>
          <p:nvPr>
            <p:ph type="body" sz="quarter" idx="21" hasCustomPrompt="1"/>
          </p:nvPr>
        </p:nvSpPr>
        <p:spPr>
          <a:xfrm rot="10800000">
            <a:off x="2440207" y="3892151"/>
            <a:ext cx="1500927" cy="1500931"/>
          </a:xfrm>
          <a:prstGeom prst="rect">
            <a:avLst/>
          </a:prstGeom>
          <a:blipFill>
            <a:blip r:embed="rId2"/>
            <a:stretch>
              <a:fillRect/>
            </a:stretch>
          </a:blipFill>
        </p:spPr>
        <p:txBody>
          <a:bodyPr/>
          <a:lstStyle>
            <a:lvl1pPr marL="0" indent="0">
              <a:buNone/>
              <a:defRPr b="0" i="0">
                <a:latin typeface="Arial" panose="020B0604020202020204" pitchFamily="34" charset="0"/>
              </a:defRPr>
            </a:lvl1pPr>
          </a:lstStyle>
          <a:p>
            <a:pPr lvl="0"/>
            <a:r>
              <a:rPr lang="en-US" dirty="0"/>
              <a:t> </a:t>
            </a:r>
          </a:p>
        </p:txBody>
      </p:sp>
    </p:spTree>
    <p:extLst>
      <p:ext uri="{BB962C8B-B14F-4D97-AF65-F5344CB8AC3E}">
        <p14:creationId xmlns:p14="http://schemas.microsoft.com/office/powerpoint/2010/main" val="36212564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Picture with Caption">
    <p:spTree>
      <p:nvGrpSpPr>
        <p:cNvPr id="1" name=""/>
        <p:cNvGrpSpPr/>
        <p:nvPr/>
      </p:nvGrpSpPr>
      <p:grpSpPr>
        <a:xfrm>
          <a:off x="0" y="0"/>
          <a:ext cx="0" cy="0"/>
          <a:chOff x="0" y="0"/>
          <a:chExt cx="0" cy="0"/>
        </a:xfrm>
      </p:grpSpPr>
      <p:sp>
        <p:nvSpPr>
          <p:cNvPr id="24" name="Picture Placeholder 23">
            <a:extLst>
              <a:ext uri="{FF2B5EF4-FFF2-40B4-BE49-F238E27FC236}">
                <a16:creationId xmlns:a16="http://schemas.microsoft.com/office/drawing/2014/main" id="{1BFFFF78-5320-B64B-AD12-252239A84D8D}"/>
              </a:ext>
            </a:extLst>
          </p:cNvPr>
          <p:cNvSpPr>
            <a:spLocks noGrp="1"/>
          </p:cNvSpPr>
          <p:nvPr>
            <p:ph type="pic" sz="quarter" idx="17"/>
          </p:nvPr>
        </p:nvSpPr>
        <p:spPr>
          <a:xfrm>
            <a:off x="0" y="0"/>
            <a:ext cx="12192001" cy="6858000"/>
          </a:xfrm>
          <a:custGeom>
            <a:avLst/>
            <a:gdLst>
              <a:gd name="connsiteX0" fmla="*/ 0 w 12192001"/>
              <a:gd name="connsiteY0" fmla="*/ 0 h 6858000"/>
              <a:gd name="connsiteX1" fmla="*/ 1 w 12192001"/>
              <a:gd name="connsiteY1" fmla="*/ 0 h 6858000"/>
              <a:gd name="connsiteX2" fmla="*/ 112713 w 12192001"/>
              <a:gd name="connsiteY2" fmla="*/ 0 h 6858000"/>
              <a:gd name="connsiteX3" fmla="*/ 12192001 w 12192001"/>
              <a:gd name="connsiteY3" fmla="*/ 0 h 6858000"/>
              <a:gd name="connsiteX4" fmla="*/ 12192001 w 12192001"/>
              <a:gd name="connsiteY4" fmla="*/ 342900 h 6858000"/>
              <a:gd name="connsiteX5" fmla="*/ 12192000 w 12192001"/>
              <a:gd name="connsiteY5" fmla="*/ 342900 h 6858000"/>
              <a:gd name="connsiteX6" fmla="*/ 12192000 w 12192001"/>
              <a:gd name="connsiteY6" fmla="*/ 6858000 h 6858000"/>
              <a:gd name="connsiteX7" fmla="*/ 112713 w 12192001"/>
              <a:gd name="connsiteY7" fmla="*/ 6858000 h 6858000"/>
              <a:gd name="connsiteX8" fmla="*/ 12700 w 12192001"/>
              <a:gd name="connsiteY8" fmla="*/ 6858000 h 6858000"/>
              <a:gd name="connsiteX9" fmla="*/ 0 w 12192001"/>
              <a:gd name="connsiteY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92001" h="6858000">
                <a:moveTo>
                  <a:pt x="0" y="0"/>
                </a:moveTo>
                <a:lnTo>
                  <a:pt x="1" y="0"/>
                </a:lnTo>
                <a:lnTo>
                  <a:pt x="112713" y="0"/>
                </a:lnTo>
                <a:lnTo>
                  <a:pt x="12192001" y="0"/>
                </a:lnTo>
                <a:lnTo>
                  <a:pt x="12192001" y="342900"/>
                </a:lnTo>
                <a:lnTo>
                  <a:pt x="12192000" y="342900"/>
                </a:lnTo>
                <a:lnTo>
                  <a:pt x="12192000" y="6858000"/>
                </a:lnTo>
                <a:lnTo>
                  <a:pt x="112713" y="6858000"/>
                </a:lnTo>
                <a:lnTo>
                  <a:pt x="12700" y="6858000"/>
                </a:lnTo>
                <a:lnTo>
                  <a:pt x="0" y="6858000"/>
                </a:lnTo>
                <a:close/>
              </a:path>
            </a:pathLst>
          </a:custGeom>
          <a:solidFill>
            <a:schemeClr val="bg2"/>
          </a:solidFill>
        </p:spPr>
        <p:txBody>
          <a:bodyPr wrap="square">
            <a:noAutofit/>
          </a:bodyPr>
          <a:lstStyle>
            <a:lvl1pPr>
              <a:defRPr b="0" i="0">
                <a:latin typeface="Arial" panose="020B0604020202020204" pitchFamily="34" charset="0"/>
              </a:defRPr>
            </a:lvl1pPr>
          </a:lstStyle>
          <a:p>
            <a:endParaRPr lang="en-US" dirty="0"/>
          </a:p>
        </p:txBody>
      </p:sp>
      <p:sp>
        <p:nvSpPr>
          <p:cNvPr id="22" name="Text Placeholder 21">
            <a:extLst>
              <a:ext uri="{FF2B5EF4-FFF2-40B4-BE49-F238E27FC236}">
                <a16:creationId xmlns:a16="http://schemas.microsoft.com/office/drawing/2014/main" id="{439A729A-4D1E-3B49-AF82-7ED24CED236F}"/>
              </a:ext>
            </a:extLst>
          </p:cNvPr>
          <p:cNvSpPr>
            <a:spLocks noGrp="1"/>
          </p:cNvSpPr>
          <p:nvPr>
            <p:ph type="body" sz="quarter" idx="15"/>
          </p:nvPr>
        </p:nvSpPr>
        <p:spPr>
          <a:xfrm>
            <a:off x="1888565" y="0"/>
            <a:ext cx="8402917" cy="6858000"/>
          </a:xfrm>
          <a:custGeom>
            <a:avLst/>
            <a:gdLst>
              <a:gd name="connsiteX0" fmla="*/ 0 w 8402917"/>
              <a:gd name="connsiteY0" fmla="*/ 0 h 6858000"/>
              <a:gd name="connsiteX1" fmla="*/ 8402917 w 8402917"/>
              <a:gd name="connsiteY1" fmla="*/ 0 h 6858000"/>
              <a:gd name="connsiteX2" fmla="*/ 8402917 w 8402917"/>
              <a:gd name="connsiteY2" fmla="*/ 101600 h 6858000"/>
              <a:gd name="connsiteX3" fmla="*/ 8398435 w 8402917"/>
              <a:gd name="connsiteY3" fmla="*/ 101600 h 6858000"/>
              <a:gd name="connsiteX4" fmla="*/ 8398435 w 8402917"/>
              <a:gd name="connsiteY4" fmla="*/ 6858000 h 6858000"/>
              <a:gd name="connsiteX5" fmla="*/ 2127 w 8402917"/>
              <a:gd name="connsiteY5" fmla="*/ 6858000 h 6858000"/>
              <a:gd name="connsiteX6" fmla="*/ 2127 w 8402917"/>
              <a:gd name="connsiteY6" fmla="*/ 101600 h 6858000"/>
              <a:gd name="connsiteX7" fmla="*/ 0 w 8402917"/>
              <a:gd name="connsiteY7" fmla="*/ 1016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02917" h="6858000">
                <a:moveTo>
                  <a:pt x="0" y="0"/>
                </a:moveTo>
                <a:lnTo>
                  <a:pt x="8402917" y="0"/>
                </a:lnTo>
                <a:lnTo>
                  <a:pt x="8402917" y="101600"/>
                </a:lnTo>
                <a:lnTo>
                  <a:pt x="8398435" y="101600"/>
                </a:lnTo>
                <a:lnTo>
                  <a:pt x="8398435" y="6858000"/>
                </a:lnTo>
                <a:lnTo>
                  <a:pt x="2127" y="6858000"/>
                </a:lnTo>
                <a:lnTo>
                  <a:pt x="2127" y="101600"/>
                </a:lnTo>
                <a:lnTo>
                  <a:pt x="0" y="101600"/>
                </a:lnTo>
                <a:close/>
              </a:path>
            </a:pathLst>
          </a:custGeom>
          <a:solidFill>
            <a:schemeClr val="bg1">
              <a:alpha val="85000"/>
            </a:schemeClr>
          </a:solidFill>
        </p:spPr>
        <p:txBody>
          <a:bodyPr wrap="square" lIns="1116000" tIns="2124000" rIns="1080000" bIns="1980000" anchor="ctr">
            <a:noAutofit/>
          </a:bodyPr>
          <a:lstStyle>
            <a:lvl1pPr marL="0" indent="0" algn="l">
              <a:buNone/>
              <a:defRPr sz="3200" b="1" i="0">
                <a:latin typeface="Arial" panose="020B0604020202020204" pitchFamily="34" charset="0"/>
                <a:cs typeface="Arial" panose="020B0604020202020204" pitchFamily="34" charset="0"/>
              </a:defRPr>
            </a:lvl1pPr>
            <a:lvl2pPr>
              <a:defRPr b="1" i="0">
                <a:latin typeface="Helvetica Now Text" panose="020B0504030202020204" pitchFamily="34" charset="77"/>
              </a:defRPr>
            </a:lvl2pPr>
            <a:lvl3pPr>
              <a:defRPr b="1" i="0">
                <a:latin typeface="Helvetica Now Text" panose="020B0504030202020204" pitchFamily="34" charset="77"/>
              </a:defRPr>
            </a:lvl3pPr>
            <a:lvl4pPr>
              <a:defRPr b="1" i="0">
                <a:latin typeface="Helvetica Now Text" panose="020B0504030202020204" pitchFamily="34" charset="77"/>
              </a:defRPr>
            </a:lvl4pPr>
            <a:lvl5pPr>
              <a:defRPr b="1" i="0">
                <a:latin typeface="Helvetica Now Text" panose="020B0504030202020204" pitchFamily="34" charset="77"/>
              </a:defRPr>
            </a:lvl5pPr>
          </a:lstStyle>
          <a:p>
            <a:pPr lvl="0"/>
            <a:r>
              <a:rPr lang="en-US" dirty="0"/>
              <a:t>Edit Master text styles</a:t>
            </a:r>
          </a:p>
        </p:txBody>
      </p:sp>
      <p:sp>
        <p:nvSpPr>
          <p:cNvPr id="10" name="Text Placeholder 4">
            <a:extLst>
              <a:ext uri="{FF2B5EF4-FFF2-40B4-BE49-F238E27FC236}">
                <a16:creationId xmlns:a16="http://schemas.microsoft.com/office/drawing/2014/main" id="{BB026B7B-5BAD-F946-BC36-9B95ECD11608}"/>
              </a:ext>
            </a:extLst>
          </p:cNvPr>
          <p:cNvSpPr>
            <a:spLocks noGrp="1"/>
          </p:cNvSpPr>
          <p:nvPr>
            <p:ph type="body" sz="quarter" idx="20" hasCustomPrompt="1"/>
          </p:nvPr>
        </p:nvSpPr>
        <p:spPr>
          <a:xfrm>
            <a:off x="8206332" y="1588538"/>
            <a:ext cx="1551244" cy="1551248"/>
          </a:xfrm>
          <a:prstGeom prst="rect">
            <a:avLst/>
          </a:prstGeom>
          <a:blipFill>
            <a:blip r:embed="rId2"/>
            <a:stretch>
              <a:fillRect/>
            </a:stretch>
          </a:blipFill>
        </p:spPr>
        <p:txBody>
          <a:bodyPr/>
          <a:lstStyle>
            <a:lvl1pPr marL="0" indent="0">
              <a:buNone/>
              <a:defRPr b="0" i="0">
                <a:latin typeface="Arial" panose="020B0604020202020204" pitchFamily="34" charset="0"/>
              </a:defRPr>
            </a:lvl1pPr>
          </a:lstStyle>
          <a:p>
            <a:pPr lvl="0"/>
            <a:r>
              <a:rPr lang="en-US" dirty="0"/>
              <a:t> </a:t>
            </a:r>
          </a:p>
        </p:txBody>
      </p:sp>
      <p:sp>
        <p:nvSpPr>
          <p:cNvPr id="11" name="Text Placeholder 4">
            <a:extLst>
              <a:ext uri="{FF2B5EF4-FFF2-40B4-BE49-F238E27FC236}">
                <a16:creationId xmlns:a16="http://schemas.microsoft.com/office/drawing/2014/main" id="{DBDB2DCB-7452-364A-8ED2-E13E75B2CEC5}"/>
              </a:ext>
            </a:extLst>
          </p:cNvPr>
          <p:cNvSpPr>
            <a:spLocks noGrp="1"/>
          </p:cNvSpPr>
          <p:nvPr>
            <p:ph type="body" sz="quarter" idx="21" hasCustomPrompt="1"/>
          </p:nvPr>
        </p:nvSpPr>
        <p:spPr>
          <a:xfrm rot="10800000">
            <a:off x="2440207" y="3892151"/>
            <a:ext cx="1500927" cy="1500931"/>
          </a:xfrm>
          <a:prstGeom prst="rect">
            <a:avLst/>
          </a:prstGeom>
          <a:blipFill>
            <a:blip r:embed="rId2"/>
            <a:stretch>
              <a:fillRect/>
            </a:stretch>
          </a:blipFill>
        </p:spPr>
        <p:txBody>
          <a:bodyPr/>
          <a:lstStyle>
            <a:lvl1pPr marL="0" indent="0">
              <a:buNone/>
              <a:defRPr b="0" i="0">
                <a:latin typeface="Arial" panose="020B0604020202020204" pitchFamily="34" charset="0"/>
              </a:defRPr>
            </a:lvl1pPr>
          </a:lstStyle>
          <a:p>
            <a:pPr lvl="0"/>
            <a:r>
              <a:rPr lang="en-US" dirty="0"/>
              <a:t> </a:t>
            </a:r>
          </a:p>
        </p:txBody>
      </p:sp>
    </p:spTree>
    <p:extLst>
      <p:ext uri="{BB962C8B-B14F-4D97-AF65-F5344CB8AC3E}">
        <p14:creationId xmlns:p14="http://schemas.microsoft.com/office/powerpoint/2010/main" val="35346431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Vertical Text">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BA49B356-38E1-5249-906D-6913BA1B23FF}"/>
              </a:ext>
            </a:extLst>
          </p:cNvPr>
          <p:cNvSpPr>
            <a:spLocks noGrp="1"/>
          </p:cNvSpPr>
          <p:nvPr>
            <p:ph type="pic" sz="quarter" idx="14"/>
          </p:nvPr>
        </p:nvSpPr>
        <p:spPr>
          <a:xfrm>
            <a:off x="6415088" y="0"/>
            <a:ext cx="5776912" cy="6858000"/>
          </a:xfrm>
          <a:custGeom>
            <a:avLst/>
            <a:gdLst>
              <a:gd name="connsiteX0" fmla="*/ 0 w 5776912"/>
              <a:gd name="connsiteY0" fmla="*/ 0 h 6858000"/>
              <a:gd name="connsiteX1" fmla="*/ 5776912 w 5776912"/>
              <a:gd name="connsiteY1" fmla="*/ 0 h 6858000"/>
              <a:gd name="connsiteX2" fmla="*/ 5776912 w 5776912"/>
              <a:gd name="connsiteY2" fmla="*/ 6858000 h 6858000"/>
              <a:gd name="connsiteX3" fmla="*/ 0 w 577691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5776912" h="6858000">
                <a:moveTo>
                  <a:pt x="0" y="0"/>
                </a:moveTo>
                <a:lnTo>
                  <a:pt x="5776912" y="0"/>
                </a:lnTo>
                <a:lnTo>
                  <a:pt x="5776912" y="6858000"/>
                </a:lnTo>
                <a:lnTo>
                  <a:pt x="0" y="6858000"/>
                </a:lnTo>
                <a:close/>
              </a:path>
            </a:pathLst>
          </a:custGeom>
          <a:solidFill>
            <a:schemeClr val="bg2"/>
          </a:solidFill>
        </p:spPr>
        <p:txBody>
          <a:bodyPr wrap="square">
            <a:noAutofit/>
          </a:bodyPr>
          <a:lstStyle>
            <a:lvl1pPr>
              <a:defRPr b="0" i="0">
                <a:latin typeface="Arial" panose="020B0604020202020204" pitchFamily="34" charset="0"/>
              </a:defRPr>
            </a:lvl1pPr>
          </a:lstStyle>
          <a:p>
            <a:endParaRPr lang="en-US" dirty="0"/>
          </a:p>
        </p:txBody>
      </p:sp>
      <p:sp>
        <p:nvSpPr>
          <p:cNvPr id="13" name="Text Placeholder 12">
            <a:extLst>
              <a:ext uri="{FF2B5EF4-FFF2-40B4-BE49-F238E27FC236}">
                <a16:creationId xmlns:a16="http://schemas.microsoft.com/office/drawing/2014/main" id="{F1878F8E-F81D-B247-AF38-9346D2B7AC70}"/>
              </a:ext>
            </a:extLst>
          </p:cNvPr>
          <p:cNvSpPr>
            <a:spLocks noGrp="1"/>
          </p:cNvSpPr>
          <p:nvPr>
            <p:ph type="body" sz="quarter" idx="10"/>
          </p:nvPr>
        </p:nvSpPr>
        <p:spPr>
          <a:xfrm>
            <a:off x="390525" y="744297"/>
            <a:ext cx="5768975" cy="2233301"/>
          </a:xfrm>
          <a:prstGeom prst="rect">
            <a:avLst/>
          </a:prstGeom>
        </p:spPr>
        <p:txBody>
          <a:bodyPr>
            <a:normAutofit/>
          </a:bodyPr>
          <a:lstStyle>
            <a:lvl1pPr marL="0" indent="0">
              <a:buNone/>
              <a:defRPr sz="4000" b="1">
                <a:solidFill>
                  <a:srgbClr val="00609C"/>
                </a:solidFill>
                <a:latin typeface="Arial" panose="020B0604020202020204" pitchFamily="34" charset="0"/>
                <a:cs typeface="Arial" panose="020B0604020202020204" pitchFamily="34" charset="0"/>
              </a:defRPr>
            </a:lvl1pPr>
            <a:lvl2pPr marL="457200" indent="0">
              <a:buNone/>
              <a:defRPr/>
            </a:lvl2pPr>
          </a:lstStyle>
          <a:p>
            <a:pPr lvl="0"/>
            <a:r>
              <a:rPr lang="en-US" dirty="0"/>
              <a:t>Edit Master text styles</a:t>
            </a:r>
          </a:p>
        </p:txBody>
      </p:sp>
      <p:sp>
        <p:nvSpPr>
          <p:cNvPr id="14" name="Text Placeholder 12">
            <a:extLst>
              <a:ext uri="{FF2B5EF4-FFF2-40B4-BE49-F238E27FC236}">
                <a16:creationId xmlns:a16="http://schemas.microsoft.com/office/drawing/2014/main" id="{AB460F30-4261-B042-9E73-824B118A458B}"/>
              </a:ext>
            </a:extLst>
          </p:cNvPr>
          <p:cNvSpPr>
            <a:spLocks noGrp="1"/>
          </p:cNvSpPr>
          <p:nvPr>
            <p:ph type="body" sz="quarter" idx="11"/>
          </p:nvPr>
        </p:nvSpPr>
        <p:spPr>
          <a:xfrm>
            <a:off x="390027" y="3185214"/>
            <a:ext cx="5769474" cy="2944728"/>
          </a:xfrm>
          <a:prstGeom prst="rect">
            <a:avLst/>
          </a:prstGeom>
        </p:spPr>
        <p:txBody>
          <a:bodyPr/>
          <a:lstStyle>
            <a:lvl1pPr marL="0" indent="0">
              <a:buFont typeface="Arial" panose="020B0604020202020204" pitchFamily="34" charset="0"/>
              <a:buNone/>
              <a:defRPr sz="2000">
                <a:latin typeface="Arial" panose="020B0604020202020204" pitchFamily="34" charset="0"/>
                <a:cs typeface="Arial" panose="020B0604020202020204" pitchFamily="34" charset="0"/>
              </a:defRPr>
            </a:lvl1pPr>
            <a:lvl2pPr marL="342900" indent="-342900">
              <a:spcBef>
                <a:spcPts val="2000"/>
              </a:spcBef>
              <a:buFont typeface="Arial" panose="020B0604020202020204" pitchFamily="34" charset="0"/>
              <a:buChar char="•"/>
              <a:tabLst/>
              <a:defRPr sz="2000" b="1">
                <a:latin typeface="Helvetica Now Text" panose="020B0504030202020204" pitchFamily="34" charset="77"/>
              </a:defRPr>
            </a:lvl2pPr>
            <a:lvl3pPr>
              <a:defRPr sz="2000">
                <a:latin typeface="Helvetica Now Text" panose="020B0504030202020204" pitchFamily="34" charset="77"/>
              </a:defRPr>
            </a:lvl3pPr>
            <a:lvl4pPr>
              <a:defRPr sz="2000">
                <a:latin typeface="Helvetica Now Text" panose="020B0504030202020204" pitchFamily="34" charset="77"/>
              </a:defRPr>
            </a:lvl4pPr>
            <a:lvl5pPr>
              <a:defRPr sz="2000">
                <a:latin typeface="Helvetica Now Text" panose="020B0504030202020204" pitchFamily="34" charset="77"/>
              </a:defRPr>
            </a:lvl5pPr>
          </a:lstStyle>
          <a:p>
            <a:pPr lvl="0"/>
            <a:r>
              <a:rPr lang="en-US" dirty="0"/>
              <a:t>Edit Master text styles</a:t>
            </a:r>
          </a:p>
        </p:txBody>
      </p:sp>
      <p:sp>
        <p:nvSpPr>
          <p:cNvPr id="10" name="Text Placeholder 4">
            <a:extLst>
              <a:ext uri="{FF2B5EF4-FFF2-40B4-BE49-F238E27FC236}">
                <a16:creationId xmlns:a16="http://schemas.microsoft.com/office/drawing/2014/main" id="{A97049F6-2E3D-0446-9443-B578B7282203}"/>
              </a:ext>
            </a:extLst>
          </p:cNvPr>
          <p:cNvSpPr>
            <a:spLocks noGrp="1"/>
          </p:cNvSpPr>
          <p:nvPr>
            <p:ph type="body" sz="quarter" idx="21" hasCustomPrompt="1"/>
          </p:nvPr>
        </p:nvSpPr>
        <p:spPr>
          <a:xfrm rot="10800000">
            <a:off x="176405" y="6357789"/>
            <a:ext cx="368408" cy="368409"/>
          </a:xfrm>
          <a:prstGeom prst="rect">
            <a:avLst/>
          </a:prstGeom>
          <a:blipFill>
            <a:blip r:embed="rId2"/>
            <a:stretch>
              <a:fillRect/>
            </a:stretch>
          </a:blipFill>
        </p:spPr>
        <p:txBody>
          <a:bodyPr/>
          <a:lstStyle>
            <a:lvl1pPr marL="0" indent="0">
              <a:buNone/>
              <a:defRPr b="0" i="0">
                <a:latin typeface="Arial" panose="020B0604020202020204" pitchFamily="34" charset="0"/>
              </a:defRPr>
            </a:lvl1pPr>
          </a:lstStyle>
          <a:p>
            <a:pPr lvl="0"/>
            <a:r>
              <a:rPr lang="en-US" dirty="0"/>
              <a:t> </a:t>
            </a:r>
          </a:p>
        </p:txBody>
      </p:sp>
      <p:sp>
        <p:nvSpPr>
          <p:cNvPr id="12" name="Text Placeholder 4">
            <a:extLst>
              <a:ext uri="{FF2B5EF4-FFF2-40B4-BE49-F238E27FC236}">
                <a16:creationId xmlns:a16="http://schemas.microsoft.com/office/drawing/2014/main" id="{435D0604-E31B-1F41-9591-4FDE1B2CCA4E}"/>
              </a:ext>
            </a:extLst>
          </p:cNvPr>
          <p:cNvSpPr>
            <a:spLocks noGrp="1"/>
          </p:cNvSpPr>
          <p:nvPr>
            <p:ph type="body" sz="quarter" idx="20" hasCustomPrompt="1"/>
          </p:nvPr>
        </p:nvSpPr>
        <p:spPr>
          <a:xfrm>
            <a:off x="11682605" y="177316"/>
            <a:ext cx="368408" cy="368409"/>
          </a:xfrm>
          <a:prstGeom prst="rect">
            <a:avLst/>
          </a:prstGeom>
          <a:blipFill>
            <a:blip r:embed="rId2"/>
            <a:stretch>
              <a:fillRect/>
            </a:stretch>
          </a:blipFill>
        </p:spPr>
        <p:txBody>
          <a:bodyPr/>
          <a:lstStyle>
            <a:lvl1pPr marL="0" indent="0">
              <a:buNone/>
              <a:defRPr b="0" i="0">
                <a:latin typeface="Arial" panose="020B0604020202020204" pitchFamily="34" charset="0"/>
              </a:defRPr>
            </a:lvl1pPr>
          </a:lstStyle>
          <a:p>
            <a:pPr lvl="0"/>
            <a:r>
              <a:rPr lang="en-US" dirty="0"/>
              <a:t> </a:t>
            </a:r>
          </a:p>
        </p:txBody>
      </p:sp>
      <p:sp>
        <p:nvSpPr>
          <p:cNvPr id="22" name="Text Placeholder 4">
            <a:extLst>
              <a:ext uri="{FF2B5EF4-FFF2-40B4-BE49-F238E27FC236}">
                <a16:creationId xmlns:a16="http://schemas.microsoft.com/office/drawing/2014/main" id="{409FD05A-253A-1F42-B52E-04798B2F1EA1}"/>
              </a:ext>
            </a:extLst>
          </p:cNvPr>
          <p:cNvSpPr>
            <a:spLocks noGrp="1"/>
          </p:cNvSpPr>
          <p:nvPr>
            <p:ph type="body" sz="quarter" idx="22" hasCustomPrompt="1"/>
          </p:nvPr>
        </p:nvSpPr>
        <p:spPr>
          <a:xfrm>
            <a:off x="4860261" y="6330970"/>
            <a:ext cx="1289714" cy="279380"/>
          </a:xfrm>
          <a:prstGeom prst="rect">
            <a:avLst/>
          </a:prstGeom>
          <a:blipFill>
            <a:blip r:embed="rId3"/>
            <a:stretch>
              <a:fillRect/>
            </a:stretch>
          </a:blipFill>
        </p:spPr>
        <p:txBody>
          <a:bodyPr/>
          <a:lstStyle>
            <a:lvl1pPr marL="0" indent="0">
              <a:buNone/>
              <a:defRPr b="0" i="0">
                <a:latin typeface="Arial" panose="020B0604020202020204" pitchFamily="34" charset="0"/>
              </a:defRPr>
            </a:lvl1pPr>
          </a:lstStyle>
          <a:p>
            <a:pPr lvl="0"/>
            <a:r>
              <a:rPr lang="en-US" dirty="0"/>
              <a:t> </a:t>
            </a:r>
          </a:p>
        </p:txBody>
      </p:sp>
    </p:spTree>
    <p:extLst>
      <p:ext uri="{BB962C8B-B14F-4D97-AF65-F5344CB8AC3E}">
        <p14:creationId xmlns:p14="http://schemas.microsoft.com/office/powerpoint/2010/main" val="30649902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Vertical Title and Text">
    <p:spTree>
      <p:nvGrpSpPr>
        <p:cNvPr id="1" name=""/>
        <p:cNvGrpSpPr/>
        <p:nvPr/>
      </p:nvGrpSpPr>
      <p:grpSpPr>
        <a:xfrm>
          <a:off x="0" y="0"/>
          <a:ext cx="0" cy="0"/>
          <a:chOff x="0" y="0"/>
          <a:chExt cx="0" cy="0"/>
        </a:xfrm>
      </p:grpSpPr>
      <p:sp>
        <p:nvSpPr>
          <p:cNvPr id="16" name="Text Placeholder 12">
            <a:extLst>
              <a:ext uri="{FF2B5EF4-FFF2-40B4-BE49-F238E27FC236}">
                <a16:creationId xmlns:a16="http://schemas.microsoft.com/office/drawing/2014/main" id="{E11E25C9-2023-A045-9734-0844EC767638}"/>
              </a:ext>
            </a:extLst>
          </p:cNvPr>
          <p:cNvSpPr>
            <a:spLocks noGrp="1"/>
          </p:cNvSpPr>
          <p:nvPr>
            <p:ph type="body" sz="quarter" idx="10"/>
          </p:nvPr>
        </p:nvSpPr>
        <p:spPr>
          <a:xfrm>
            <a:off x="390525" y="753341"/>
            <a:ext cx="11419806" cy="707886"/>
          </a:xfrm>
          <a:prstGeom prst="rect">
            <a:avLst/>
          </a:prstGeom>
        </p:spPr>
        <p:txBody>
          <a:bodyPr>
            <a:normAutofit/>
          </a:bodyPr>
          <a:lstStyle>
            <a:lvl1pPr marL="0" indent="0">
              <a:buNone/>
              <a:defRPr sz="4000" b="1">
                <a:solidFill>
                  <a:srgbClr val="00609C"/>
                </a:solidFill>
                <a:latin typeface="Arial" panose="020B0604020202020204" pitchFamily="34" charset="0"/>
                <a:cs typeface="Arial" panose="020B0604020202020204" pitchFamily="34" charset="0"/>
              </a:defRPr>
            </a:lvl1pPr>
            <a:lvl2pPr marL="457200" indent="0">
              <a:buNone/>
              <a:defRPr/>
            </a:lvl2pPr>
          </a:lstStyle>
          <a:p>
            <a:pPr lvl="0"/>
            <a:r>
              <a:rPr lang="en-US" dirty="0"/>
              <a:t>Edit Master text styles</a:t>
            </a:r>
          </a:p>
        </p:txBody>
      </p:sp>
      <p:sp>
        <p:nvSpPr>
          <p:cNvPr id="17" name="Text Placeholder 12">
            <a:extLst>
              <a:ext uri="{FF2B5EF4-FFF2-40B4-BE49-F238E27FC236}">
                <a16:creationId xmlns:a16="http://schemas.microsoft.com/office/drawing/2014/main" id="{218BF4CC-B09C-2E44-B649-E01AE7A8AB88}"/>
              </a:ext>
            </a:extLst>
          </p:cNvPr>
          <p:cNvSpPr>
            <a:spLocks noGrp="1"/>
          </p:cNvSpPr>
          <p:nvPr>
            <p:ph type="body" sz="quarter" idx="11"/>
          </p:nvPr>
        </p:nvSpPr>
        <p:spPr>
          <a:xfrm>
            <a:off x="390026" y="1616420"/>
            <a:ext cx="11420305" cy="527018"/>
          </a:xfrm>
          <a:prstGeom prst="rect">
            <a:avLst/>
          </a:prstGeom>
        </p:spPr>
        <p:txBody>
          <a:bodyPr/>
          <a:lstStyle>
            <a:lvl1pPr marL="0" indent="0">
              <a:buFont typeface="Arial" panose="020B0604020202020204" pitchFamily="34" charset="0"/>
              <a:buNone/>
              <a:defRPr sz="2000">
                <a:latin typeface="Arial" panose="020B0604020202020204" pitchFamily="34" charset="0"/>
                <a:cs typeface="Arial" panose="020B0604020202020204" pitchFamily="34" charset="0"/>
              </a:defRPr>
            </a:lvl1pPr>
            <a:lvl2pPr marL="342900" indent="-342900">
              <a:spcBef>
                <a:spcPts val="2000"/>
              </a:spcBef>
              <a:buFont typeface="Arial" panose="020B0604020202020204" pitchFamily="34" charset="0"/>
              <a:buChar char="•"/>
              <a:tabLst/>
              <a:defRPr sz="2000" b="1">
                <a:latin typeface="Helvetica Now Text" panose="020B0504030202020204" pitchFamily="34" charset="77"/>
              </a:defRPr>
            </a:lvl2pPr>
            <a:lvl3pPr>
              <a:defRPr sz="2000">
                <a:latin typeface="Helvetica Now Text" panose="020B0504030202020204" pitchFamily="34" charset="77"/>
              </a:defRPr>
            </a:lvl3pPr>
            <a:lvl4pPr>
              <a:defRPr sz="2000">
                <a:latin typeface="Helvetica Now Text" panose="020B0504030202020204" pitchFamily="34" charset="77"/>
              </a:defRPr>
            </a:lvl4pPr>
            <a:lvl5pPr>
              <a:defRPr sz="2000">
                <a:latin typeface="Helvetica Now Text" panose="020B0504030202020204" pitchFamily="34" charset="77"/>
              </a:defRPr>
            </a:lvl5pPr>
          </a:lstStyle>
          <a:p>
            <a:pPr lvl="0"/>
            <a:r>
              <a:rPr lang="en-US" dirty="0"/>
              <a:t>Edit Master text styles</a:t>
            </a:r>
          </a:p>
        </p:txBody>
      </p:sp>
      <p:sp>
        <p:nvSpPr>
          <p:cNvPr id="19" name="Chart Placeholder 18">
            <a:extLst>
              <a:ext uri="{FF2B5EF4-FFF2-40B4-BE49-F238E27FC236}">
                <a16:creationId xmlns:a16="http://schemas.microsoft.com/office/drawing/2014/main" id="{AAB61624-269D-2645-8E2E-2893DB5DA2E3}"/>
              </a:ext>
            </a:extLst>
          </p:cNvPr>
          <p:cNvSpPr>
            <a:spLocks noGrp="1"/>
          </p:cNvSpPr>
          <p:nvPr>
            <p:ph type="chart" sz="quarter" idx="12"/>
          </p:nvPr>
        </p:nvSpPr>
        <p:spPr>
          <a:xfrm>
            <a:off x="390025" y="2322691"/>
            <a:ext cx="11420305" cy="2826156"/>
          </a:xfrm>
          <a:prstGeom prst="rect">
            <a:avLst/>
          </a:prstGeom>
        </p:spPr>
        <p:txBody>
          <a:bodyPr/>
          <a:lstStyle>
            <a:lvl1pPr>
              <a:defRPr b="0" i="0">
                <a:latin typeface="Arial" panose="020B0604020202020204" pitchFamily="34" charset="0"/>
              </a:defRPr>
            </a:lvl1pPr>
          </a:lstStyle>
          <a:p>
            <a:endParaRPr lang="en-US" dirty="0"/>
          </a:p>
        </p:txBody>
      </p:sp>
      <p:sp>
        <p:nvSpPr>
          <p:cNvPr id="20" name="Text Placeholder 12">
            <a:extLst>
              <a:ext uri="{FF2B5EF4-FFF2-40B4-BE49-F238E27FC236}">
                <a16:creationId xmlns:a16="http://schemas.microsoft.com/office/drawing/2014/main" id="{336A05A7-D324-0E49-A248-EA0E26A98000}"/>
              </a:ext>
            </a:extLst>
          </p:cNvPr>
          <p:cNvSpPr>
            <a:spLocks noGrp="1"/>
          </p:cNvSpPr>
          <p:nvPr>
            <p:ph type="body" sz="quarter" idx="13"/>
          </p:nvPr>
        </p:nvSpPr>
        <p:spPr>
          <a:xfrm>
            <a:off x="390026" y="5375620"/>
            <a:ext cx="11420305" cy="527018"/>
          </a:xfrm>
          <a:prstGeom prst="rect">
            <a:avLst/>
          </a:prstGeom>
        </p:spPr>
        <p:txBody>
          <a:bodyPr>
            <a:normAutofit/>
          </a:bodyPr>
          <a:lstStyle>
            <a:lvl1pPr marL="0" indent="0" algn="ctr">
              <a:buFont typeface="Arial" panose="020B0604020202020204" pitchFamily="34" charset="0"/>
              <a:buNone/>
              <a:defRPr sz="1400">
                <a:latin typeface="Arial" panose="020B0604020202020204" pitchFamily="34" charset="0"/>
                <a:cs typeface="Arial" panose="020B0604020202020204" pitchFamily="34" charset="0"/>
              </a:defRPr>
            </a:lvl1pPr>
            <a:lvl2pPr marL="342900" indent="-342900">
              <a:spcBef>
                <a:spcPts val="2000"/>
              </a:spcBef>
              <a:buFont typeface="Arial" panose="020B0604020202020204" pitchFamily="34" charset="0"/>
              <a:buChar char="•"/>
              <a:tabLst/>
              <a:defRPr sz="2000" b="1">
                <a:latin typeface="Helvetica Now Text" panose="020B0504030202020204" pitchFamily="34" charset="77"/>
              </a:defRPr>
            </a:lvl2pPr>
            <a:lvl3pPr>
              <a:defRPr sz="2000">
                <a:latin typeface="Helvetica Now Text" panose="020B0504030202020204" pitchFamily="34" charset="77"/>
              </a:defRPr>
            </a:lvl3pPr>
            <a:lvl4pPr>
              <a:defRPr sz="2000">
                <a:latin typeface="Helvetica Now Text" panose="020B0504030202020204" pitchFamily="34" charset="77"/>
              </a:defRPr>
            </a:lvl4pPr>
            <a:lvl5pPr>
              <a:defRPr sz="2000">
                <a:latin typeface="Helvetica Now Text" panose="020B0504030202020204" pitchFamily="34" charset="77"/>
              </a:defRPr>
            </a:lvl5pPr>
          </a:lstStyle>
          <a:p>
            <a:pPr lvl="0"/>
            <a:r>
              <a:rPr lang="en-US" dirty="0"/>
              <a:t>Edit Master text styles</a:t>
            </a:r>
          </a:p>
        </p:txBody>
      </p:sp>
      <p:sp>
        <p:nvSpPr>
          <p:cNvPr id="13" name="Text Placeholder 4">
            <a:extLst>
              <a:ext uri="{FF2B5EF4-FFF2-40B4-BE49-F238E27FC236}">
                <a16:creationId xmlns:a16="http://schemas.microsoft.com/office/drawing/2014/main" id="{0A09C69F-A0B5-0041-9E5B-9070AF627E4F}"/>
              </a:ext>
            </a:extLst>
          </p:cNvPr>
          <p:cNvSpPr>
            <a:spLocks noGrp="1"/>
          </p:cNvSpPr>
          <p:nvPr>
            <p:ph type="body" sz="quarter" idx="20" hasCustomPrompt="1"/>
          </p:nvPr>
        </p:nvSpPr>
        <p:spPr>
          <a:xfrm>
            <a:off x="11682605" y="177316"/>
            <a:ext cx="368408" cy="368409"/>
          </a:xfrm>
          <a:prstGeom prst="rect">
            <a:avLst/>
          </a:prstGeom>
          <a:blipFill>
            <a:blip r:embed="rId2"/>
            <a:stretch>
              <a:fillRect/>
            </a:stretch>
          </a:blipFill>
        </p:spPr>
        <p:txBody>
          <a:bodyPr/>
          <a:lstStyle>
            <a:lvl1pPr marL="0" indent="0">
              <a:buNone/>
              <a:defRPr b="0" i="0">
                <a:latin typeface="Arial" panose="020B0604020202020204" pitchFamily="34" charset="0"/>
              </a:defRPr>
            </a:lvl1pPr>
          </a:lstStyle>
          <a:p>
            <a:pPr lvl="0"/>
            <a:r>
              <a:rPr lang="en-US" dirty="0"/>
              <a:t> </a:t>
            </a:r>
          </a:p>
        </p:txBody>
      </p:sp>
      <p:sp>
        <p:nvSpPr>
          <p:cNvPr id="14" name="Text Placeholder 4">
            <a:extLst>
              <a:ext uri="{FF2B5EF4-FFF2-40B4-BE49-F238E27FC236}">
                <a16:creationId xmlns:a16="http://schemas.microsoft.com/office/drawing/2014/main" id="{F585BA24-3805-5440-9C17-CE8A876FE1B3}"/>
              </a:ext>
            </a:extLst>
          </p:cNvPr>
          <p:cNvSpPr>
            <a:spLocks noGrp="1"/>
          </p:cNvSpPr>
          <p:nvPr>
            <p:ph type="body" sz="quarter" idx="21" hasCustomPrompt="1"/>
          </p:nvPr>
        </p:nvSpPr>
        <p:spPr>
          <a:xfrm rot="10800000">
            <a:off x="176405" y="6357789"/>
            <a:ext cx="368408" cy="368409"/>
          </a:xfrm>
          <a:prstGeom prst="rect">
            <a:avLst/>
          </a:prstGeom>
          <a:blipFill>
            <a:blip r:embed="rId2"/>
            <a:stretch>
              <a:fillRect/>
            </a:stretch>
          </a:blipFill>
        </p:spPr>
        <p:txBody>
          <a:bodyPr/>
          <a:lstStyle>
            <a:lvl1pPr marL="0" indent="0">
              <a:buNone/>
              <a:defRPr b="0" i="0">
                <a:latin typeface="Arial" panose="020B0604020202020204" pitchFamily="34" charset="0"/>
              </a:defRPr>
            </a:lvl1pPr>
          </a:lstStyle>
          <a:p>
            <a:pPr lvl="0"/>
            <a:r>
              <a:rPr lang="en-US" dirty="0"/>
              <a:t> </a:t>
            </a:r>
          </a:p>
        </p:txBody>
      </p:sp>
      <p:sp>
        <p:nvSpPr>
          <p:cNvPr id="18" name="Text Placeholder 4">
            <a:extLst>
              <a:ext uri="{FF2B5EF4-FFF2-40B4-BE49-F238E27FC236}">
                <a16:creationId xmlns:a16="http://schemas.microsoft.com/office/drawing/2014/main" id="{58D56465-9C3C-E04A-9A4D-5BDBF58B17AC}"/>
              </a:ext>
            </a:extLst>
          </p:cNvPr>
          <p:cNvSpPr>
            <a:spLocks noGrp="1"/>
          </p:cNvSpPr>
          <p:nvPr>
            <p:ph type="body" sz="quarter" idx="22" hasCustomPrompt="1"/>
          </p:nvPr>
        </p:nvSpPr>
        <p:spPr>
          <a:xfrm>
            <a:off x="10577095" y="6330970"/>
            <a:ext cx="1289714" cy="279380"/>
          </a:xfrm>
          <a:prstGeom prst="rect">
            <a:avLst/>
          </a:prstGeom>
          <a:blipFill>
            <a:blip r:embed="rId3"/>
            <a:stretch>
              <a:fillRect/>
            </a:stretch>
          </a:blipFill>
        </p:spPr>
        <p:txBody>
          <a:bodyPr/>
          <a:lstStyle>
            <a:lvl1pPr marL="0" indent="0">
              <a:buNone/>
              <a:defRPr b="0" i="0">
                <a:latin typeface="Arial" panose="020B0604020202020204" pitchFamily="34" charset="0"/>
              </a:defRPr>
            </a:lvl1pPr>
          </a:lstStyle>
          <a:p>
            <a:pPr lvl="0"/>
            <a:r>
              <a:rPr lang="en-US" dirty="0"/>
              <a:t> </a:t>
            </a:r>
          </a:p>
        </p:txBody>
      </p:sp>
    </p:spTree>
    <p:extLst>
      <p:ext uri="{BB962C8B-B14F-4D97-AF65-F5344CB8AC3E}">
        <p14:creationId xmlns:p14="http://schemas.microsoft.com/office/powerpoint/2010/main" val="6266175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12" name="Picture Placeholder 27">
            <a:extLst>
              <a:ext uri="{FF2B5EF4-FFF2-40B4-BE49-F238E27FC236}">
                <a16:creationId xmlns:a16="http://schemas.microsoft.com/office/drawing/2014/main" id="{934D6A40-18FE-2B47-94E1-134CD8408286}"/>
              </a:ext>
            </a:extLst>
          </p:cNvPr>
          <p:cNvSpPr>
            <a:spLocks noGrp="1"/>
          </p:cNvSpPr>
          <p:nvPr>
            <p:ph type="pic" sz="quarter" idx="14"/>
          </p:nvPr>
        </p:nvSpPr>
        <p:spPr>
          <a:xfrm>
            <a:off x="0" y="0"/>
            <a:ext cx="12192000" cy="6858000"/>
          </a:xfrm>
          <a:prstGeom prst="rect">
            <a:avLst/>
          </a:prstGeom>
          <a:solidFill>
            <a:schemeClr val="bg2"/>
          </a:solidFill>
        </p:spPr>
        <p:txBody>
          <a:bodyPr/>
          <a:lstStyle>
            <a:lvl1pPr>
              <a:defRPr b="0" i="0">
                <a:latin typeface="Arial" panose="020B0604020202020204" pitchFamily="34" charset="0"/>
              </a:defRPr>
            </a:lvl1pPr>
          </a:lstStyle>
          <a:p>
            <a:endParaRPr lang="en-US" dirty="0"/>
          </a:p>
        </p:txBody>
      </p:sp>
      <p:sp>
        <p:nvSpPr>
          <p:cNvPr id="8" name="Text Placeholder 12">
            <a:extLst>
              <a:ext uri="{FF2B5EF4-FFF2-40B4-BE49-F238E27FC236}">
                <a16:creationId xmlns:a16="http://schemas.microsoft.com/office/drawing/2014/main" id="{8F3060DA-1B96-2446-AC60-B43FADD59974}"/>
              </a:ext>
            </a:extLst>
          </p:cNvPr>
          <p:cNvSpPr>
            <a:spLocks noGrp="1"/>
          </p:cNvSpPr>
          <p:nvPr>
            <p:ph type="body" sz="quarter" idx="15"/>
          </p:nvPr>
        </p:nvSpPr>
        <p:spPr>
          <a:xfrm>
            <a:off x="6108185" y="1678568"/>
            <a:ext cx="6083815" cy="3515731"/>
          </a:xfrm>
          <a:prstGeom prst="rect">
            <a:avLst/>
          </a:prstGeom>
          <a:solidFill>
            <a:schemeClr val="bg1">
              <a:alpha val="85000"/>
            </a:schemeClr>
          </a:solidFill>
        </p:spPr>
        <p:txBody>
          <a:bodyPr lIns="324000" tIns="396000">
            <a:normAutofit/>
          </a:bodyPr>
          <a:lstStyle>
            <a:lvl1pPr marL="0" indent="0">
              <a:buNone/>
              <a:defRPr sz="4000" b="1">
                <a:solidFill>
                  <a:srgbClr val="00609C"/>
                </a:solidFill>
                <a:latin typeface="Arial" panose="020B0604020202020204" pitchFamily="34" charset="0"/>
                <a:cs typeface="Arial" panose="020B0604020202020204" pitchFamily="34" charset="0"/>
              </a:defRPr>
            </a:lvl1pPr>
            <a:lvl2pPr marL="457200" indent="0">
              <a:buNone/>
              <a:defRPr/>
            </a:lvl2pPr>
          </a:lstStyle>
          <a:p>
            <a:pPr lvl="0"/>
            <a:r>
              <a:rPr lang="en-US" dirty="0"/>
              <a:t>Edit Master</a:t>
            </a:r>
          </a:p>
        </p:txBody>
      </p:sp>
      <p:sp>
        <p:nvSpPr>
          <p:cNvPr id="11" name="Text Placeholder 12">
            <a:extLst>
              <a:ext uri="{FF2B5EF4-FFF2-40B4-BE49-F238E27FC236}">
                <a16:creationId xmlns:a16="http://schemas.microsoft.com/office/drawing/2014/main" id="{4D5987AF-5C1E-8A48-B355-0DF51443E8BC}"/>
              </a:ext>
            </a:extLst>
          </p:cNvPr>
          <p:cNvSpPr>
            <a:spLocks noGrp="1"/>
          </p:cNvSpPr>
          <p:nvPr>
            <p:ph type="body" sz="quarter" idx="11"/>
          </p:nvPr>
        </p:nvSpPr>
        <p:spPr>
          <a:xfrm>
            <a:off x="6350000" y="2884548"/>
            <a:ext cx="5651500" cy="2081152"/>
          </a:xfrm>
          <a:prstGeom prst="rect">
            <a:avLst/>
          </a:prstGeom>
        </p:spPr>
        <p:txBody>
          <a:bodyPr/>
          <a:lstStyle>
            <a:lvl1pPr marL="0" indent="0">
              <a:buFont typeface="Arial" panose="020B0604020202020204" pitchFamily="34" charset="0"/>
              <a:buNone/>
              <a:defRPr sz="2000">
                <a:latin typeface="Arial" panose="020B0604020202020204" pitchFamily="34" charset="0"/>
                <a:cs typeface="Arial" panose="020B0604020202020204" pitchFamily="34" charset="0"/>
              </a:defRPr>
            </a:lvl1pPr>
            <a:lvl2pPr marL="342900" indent="-342900">
              <a:spcBef>
                <a:spcPts val="2000"/>
              </a:spcBef>
              <a:buFont typeface="Arial" panose="020B0604020202020204" pitchFamily="34" charset="0"/>
              <a:buChar char="•"/>
              <a:tabLst/>
              <a:defRPr sz="2000" b="1">
                <a:latin typeface="Helvetica Now Text" panose="020B0504030202020204" pitchFamily="34" charset="77"/>
              </a:defRPr>
            </a:lvl2pPr>
            <a:lvl3pPr>
              <a:defRPr sz="2000">
                <a:latin typeface="Helvetica Now Text" panose="020B0504030202020204" pitchFamily="34" charset="77"/>
              </a:defRPr>
            </a:lvl3pPr>
            <a:lvl4pPr>
              <a:defRPr sz="2000">
                <a:latin typeface="Helvetica Now Text" panose="020B0504030202020204" pitchFamily="34" charset="77"/>
              </a:defRPr>
            </a:lvl4pPr>
            <a:lvl5pPr>
              <a:defRPr sz="2000">
                <a:latin typeface="Helvetica Now Text" panose="020B0504030202020204" pitchFamily="34" charset="77"/>
              </a:defRPr>
            </a:lvl5pPr>
          </a:lstStyle>
          <a:p>
            <a:pPr lvl="0"/>
            <a:r>
              <a:rPr lang="en-US" dirty="0"/>
              <a:t>Edit Master text styles</a:t>
            </a:r>
          </a:p>
        </p:txBody>
      </p:sp>
    </p:spTree>
    <p:extLst>
      <p:ext uri="{BB962C8B-B14F-4D97-AF65-F5344CB8AC3E}">
        <p14:creationId xmlns:p14="http://schemas.microsoft.com/office/powerpoint/2010/main" val="32073645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1" name="Triangle 20">
            <a:extLst>
              <a:ext uri="{FF2B5EF4-FFF2-40B4-BE49-F238E27FC236}">
                <a16:creationId xmlns:a16="http://schemas.microsoft.com/office/drawing/2014/main" id="{C4BE30E4-0A05-BF48-99C4-F17BB4356EFD}"/>
              </a:ext>
            </a:extLst>
          </p:cNvPr>
          <p:cNvSpPr/>
          <p:nvPr userDrawn="1"/>
        </p:nvSpPr>
        <p:spPr>
          <a:xfrm rot="5400000">
            <a:off x="5893148" y="3472508"/>
            <a:ext cx="751103" cy="647503"/>
          </a:xfrm>
          <a:prstGeom prst="triangle">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dirty="0">
              <a:latin typeface="Arial" panose="020B0604020202020204" pitchFamily="34" charset="0"/>
            </a:endParaRPr>
          </a:p>
        </p:txBody>
      </p:sp>
      <p:sp>
        <p:nvSpPr>
          <p:cNvPr id="22" name="Text Placeholder 12">
            <a:extLst>
              <a:ext uri="{FF2B5EF4-FFF2-40B4-BE49-F238E27FC236}">
                <a16:creationId xmlns:a16="http://schemas.microsoft.com/office/drawing/2014/main" id="{6EFD303C-73B4-034B-8AD0-629850063417}"/>
              </a:ext>
            </a:extLst>
          </p:cNvPr>
          <p:cNvSpPr>
            <a:spLocks noGrp="1"/>
          </p:cNvSpPr>
          <p:nvPr>
            <p:ph type="body" sz="quarter" idx="10"/>
          </p:nvPr>
        </p:nvSpPr>
        <p:spPr>
          <a:xfrm>
            <a:off x="390525" y="753341"/>
            <a:ext cx="11419806" cy="563115"/>
          </a:xfrm>
          <a:prstGeom prst="rect">
            <a:avLst/>
          </a:prstGeom>
        </p:spPr>
        <p:txBody>
          <a:bodyPr>
            <a:normAutofit/>
          </a:bodyPr>
          <a:lstStyle>
            <a:lvl1pPr marL="0" indent="0">
              <a:buNone/>
              <a:defRPr sz="4000" b="1">
                <a:solidFill>
                  <a:srgbClr val="00609C"/>
                </a:solidFill>
                <a:latin typeface="Arial" panose="020B0604020202020204" pitchFamily="34" charset="0"/>
                <a:cs typeface="Arial" panose="020B0604020202020204" pitchFamily="34" charset="0"/>
              </a:defRPr>
            </a:lvl1pPr>
            <a:lvl2pPr marL="457200" indent="0">
              <a:buNone/>
              <a:defRPr/>
            </a:lvl2pPr>
          </a:lstStyle>
          <a:p>
            <a:pPr lvl="0"/>
            <a:r>
              <a:rPr lang="en-US" dirty="0"/>
              <a:t>Edit Master text styles</a:t>
            </a:r>
          </a:p>
        </p:txBody>
      </p:sp>
      <p:sp>
        <p:nvSpPr>
          <p:cNvPr id="23" name="Text Placeholder 12">
            <a:extLst>
              <a:ext uri="{FF2B5EF4-FFF2-40B4-BE49-F238E27FC236}">
                <a16:creationId xmlns:a16="http://schemas.microsoft.com/office/drawing/2014/main" id="{DB349C90-0F9B-4742-ABEB-9509152A0074}"/>
              </a:ext>
            </a:extLst>
          </p:cNvPr>
          <p:cNvSpPr>
            <a:spLocks noGrp="1"/>
          </p:cNvSpPr>
          <p:nvPr>
            <p:ph type="body" sz="quarter" idx="13"/>
          </p:nvPr>
        </p:nvSpPr>
        <p:spPr>
          <a:xfrm>
            <a:off x="390026" y="5375620"/>
            <a:ext cx="11420305" cy="527018"/>
          </a:xfrm>
          <a:prstGeom prst="rect">
            <a:avLst/>
          </a:prstGeom>
        </p:spPr>
        <p:txBody>
          <a:bodyPr>
            <a:normAutofit/>
          </a:bodyPr>
          <a:lstStyle>
            <a:lvl1pPr marL="0" indent="0" algn="ctr">
              <a:buFont typeface="Arial" panose="020B0604020202020204" pitchFamily="34" charset="0"/>
              <a:buNone/>
              <a:defRPr sz="1400">
                <a:latin typeface="Arial" panose="020B0604020202020204" pitchFamily="34" charset="0"/>
                <a:cs typeface="Arial" panose="020B0604020202020204" pitchFamily="34" charset="0"/>
              </a:defRPr>
            </a:lvl1pPr>
            <a:lvl2pPr marL="342900" indent="-342900">
              <a:spcBef>
                <a:spcPts val="2000"/>
              </a:spcBef>
              <a:buFont typeface="Arial" panose="020B0604020202020204" pitchFamily="34" charset="0"/>
              <a:buChar char="•"/>
              <a:tabLst/>
              <a:defRPr sz="2000" b="1">
                <a:latin typeface="Helvetica Now Text" panose="020B0504030202020204" pitchFamily="34" charset="77"/>
              </a:defRPr>
            </a:lvl2pPr>
            <a:lvl3pPr>
              <a:defRPr sz="2000">
                <a:latin typeface="Helvetica Now Text" panose="020B0504030202020204" pitchFamily="34" charset="77"/>
              </a:defRPr>
            </a:lvl3pPr>
            <a:lvl4pPr>
              <a:defRPr sz="2000">
                <a:latin typeface="Helvetica Now Text" panose="020B0504030202020204" pitchFamily="34" charset="77"/>
              </a:defRPr>
            </a:lvl4pPr>
            <a:lvl5pPr>
              <a:defRPr sz="2000">
                <a:latin typeface="Helvetica Now Text" panose="020B0504030202020204" pitchFamily="34" charset="77"/>
              </a:defRPr>
            </a:lvl5pPr>
          </a:lstStyle>
          <a:p>
            <a:pPr lvl="0"/>
            <a:r>
              <a:rPr lang="en-US" dirty="0"/>
              <a:t>Edit Master text styles</a:t>
            </a:r>
          </a:p>
        </p:txBody>
      </p:sp>
      <p:sp>
        <p:nvSpPr>
          <p:cNvPr id="28" name="Picture Placeholder 27">
            <a:extLst>
              <a:ext uri="{FF2B5EF4-FFF2-40B4-BE49-F238E27FC236}">
                <a16:creationId xmlns:a16="http://schemas.microsoft.com/office/drawing/2014/main" id="{8FD3699A-D3F8-D548-9801-A5753E35CD32}"/>
              </a:ext>
            </a:extLst>
          </p:cNvPr>
          <p:cNvSpPr>
            <a:spLocks noGrp="1"/>
          </p:cNvSpPr>
          <p:nvPr>
            <p:ph type="pic" sz="quarter" idx="14"/>
          </p:nvPr>
        </p:nvSpPr>
        <p:spPr>
          <a:xfrm>
            <a:off x="2857500" y="1449672"/>
            <a:ext cx="6794500" cy="3673475"/>
          </a:xfrm>
          <a:prstGeom prst="rect">
            <a:avLst/>
          </a:prstGeom>
        </p:spPr>
        <p:txBody>
          <a:bodyPr/>
          <a:lstStyle>
            <a:lvl1pPr>
              <a:defRPr b="0" i="0">
                <a:latin typeface="Arial" panose="020B0604020202020204" pitchFamily="34" charset="0"/>
              </a:defRPr>
            </a:lvl1pPr>
          </a:lstStyle>
          <a:p>
            <a:endParaRPr lang="en-US" dirty="0"/>
          </a:p>
        </p:txBody>
      </p:sp>
      <p:sp>
        <p:nvSpPr>
          <p:cNvPr id="12" name="Text Placeholder 4">
            <a:extLst>
              <a:ext uri="{FF2B5EF4-FFF2-40B4-BE49-F238E27FC236}">
                <a16:creationId xmlns:a16="http://schemas.microsoft.com/office/drawing/2014/main" id="{9CC01E2C-888C-2940-B393-7351677E0D37}"/>
              </a:ext>
            </a:extLst>
          </p:cNvPr>
          <p:cNvSpPr>
            <a:spLocks noGrp="1"/>
          </p:cNvSpPr>
          <p:nvPr>
            <p:ph type="body" sz="quarter" idx="20" hasCustomPrompt="1"/>
          </p:nvPr>
        </p:nvSpPr>
        <p:spPr>
          <a:xfrm>
            <a:off x="11682605" y="177316"/>
            <a:ext cx="368408" cy="368409"/>
          </a:xfrm>
          <a:prstGeom prst="rect">
            <a:avLst/>
          </a:prstGeom>
          <a:blipFill>
            <a:blip r:embed="rId2"/>
            <a:stretch>
              <a:fillRect/>
            </a:stretch>
          </a:blipFill>
        </p:spPr>
        <p:txBody>
          <a:bodyPr/>
          <a:lstStyle>
            <a:lvl1pPr marL="0" indent="0">
              <a:buNone/>
              <a:defRPr b="0" i="0">
                <a:latin typeface="Arial" panose="020B0604020202020204" pitchFamily="34" charset="0"/>
              </a:defRPr>
            </a:lvl1pPr>
          </a:lstStyle>
          <a:p>
            <a:pPr lvl="0"/>
            <a:r>
              <a:rPr lang="en-US" dirty="0"/>
              <a:t> </a:t>
            </a:r>
          </a:p>
        </p:txBody>
      </p:sp>
      <p:sp>
        <p:nvSpPr>
          <p:cNvPr id="13" name="Text Placeholder 4">
            <a:extLst>
              <a:ext uri="{FF2B5EF4-FFF2-40B4-BE49-F238E27FC236}">
                <a16:creationId xmlns:a16="http://schemas.microsoft.com/office/drawing/2014/main" id="{D8F741A0-6FAE-A14E-B36E-7A6F6DA464A1}"/>
              </a:ext>
            </a:extLst>
          </p:cNvPr>
          <p:cNvSpPr>
            <a:spLocks noGrp="1"/>
          </p:cNvSpPr>
          <p:nvPr>
            <p:ph type="body" sz="quarter" idx="21" hasCustomPrompt="1"/>
          </p:nvPr>
        </p:nvSpPr>
        <p:spPr>
          <a:xfrm rot="10800000">
            <a:off x="176405" y="6357789"/>
            <a:ext cx="368408" cy="368409"/>
          </a:xfrm>
          <a:prstGeom prst="rect">
            <a:avLst/>
          </a:prstGeom>
          <a:blipFill>
            <a:blip r:embed="rId2"/>
            <a:stretch>
              <a:fillRect/>
            </a:stretch>
          </a:blipFill>
        </p:spPr>
        <p:txBody>
          <a:bodyPr/>
          <a:lstStyle>
            <a:lvl1pPr marL="0" indent="0">
              <a:buNone/>
              <a:defRPr b="0" i="0">
                <a:latin typeface="Arial" panose="020B0604020202020204" pitchFamily="34" charset="0"/>
              </a:defRPr>
            </a:lvl1pPr>
          </a:lstStyle>
          <a:p>
            <a:pPr lvl="0"/>
            <a:r>
              <a:rPr lang="en-US" dirty="0"/>
              <a:t> </a:t>
            </a:r>
          </a:p>
        </p:txBody>
      </p:sp>
      <p:sp>
        <p:nvSpPr>
          <p:cNvPr id="16" name="Text Placeholder 4">
            <a:extLst>
              <a:ext uri="{FF2B5EF4-FFF2-40B4-BE49-F238E27FC236}">
                <a16:creationId xmlns:a16="http://schemas.microsoft.com/office/drawing/2014/main" id="{7016D577-360D-8A41-B475-5484FE051BA7}"/>
              </a:ext>
            </a:extLst>
          </p:cNvPr>
          <p:cNvSpPr>
            <a:spLocks noGrp="1"/>
          </p:cNvSpPr>
          <p:nvPr>
            <p:ph type="body" sz="quarter" idx="22" hasCustomPrompt="1"/>
          </p:nvPr>
        </p:nvSpPr>
        <p:spPr>
          <a:xfrm>
            <a:off x="10577095" y="6330970"/>
            <a:ext cx="1289714" cy="279380"/>
          </a:xfrm>
          <a:prstGeom prst="rect">
            <a:avLst/>
          </a:prstGeom>
          <a:blipFill>
            <a:blip r:embed="rId3"/>
            <a:stretch>
              <a:fillRect/>
            </a:stretch>
          </a:blipFill>
        </p:spPr>
        <p:txBody>
          <a:bodyPr/>
          <a:lstStyle>
            <a:lvl1pPr marL="0" indent="0">
              <a:buNone/>
              <a:defRPr b="0" i="0">
                <a:latin typeface="Arial" panose="020B0604020202020204" pitchFamily="34" charset="0"/>
              </a:defRPr>
            </a:lvl1pPr>
          </a:lstStyle>
          <a:p>
            <a:pPr lvl="0"/>
            <a:r>
              <a:rPr lang="en-US" dirty="0"/>
              <a:t> </a:t>
            </a:r>
          </a:p>
        </p:txBody>
      </p:sp>
    </p:spTree>
    <p:extLst>
      <p:ext uri="{BB962C8B-B14F-4D97-AF65-F5344CB8AC3E}">
        <p14:creationId xmlns:p14="http://schemas.microsoft.com/office/powerpoint/2010/main" val="894217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B81D04F-5703-3141-B990-F42CBD9CB1AC}"/>
              </a:ext>
            </a:extLst>
          </p:cNvPr>
          <p:cNvSpPr/>
          <p:nvPr userDrawn="1"/>
        </p:nvSpPr>
        <p:spPr>
          <a:xfrm>
            <a:off x="0" y="0"/>
            <a:ext cx="12192000" cy="6858000"/>
          </a:xfrm>
          <a:prstGeom prst="rect">
            <a:avLst/>
          </a:prstGeom>
          <a:solidFill>
            <a:srgbClr val="00609C"/>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dirty="0">
              <a:solidFill>
                <a:srgbClr val="00609C"/>
              </a:solidFill>
              <a:latin typeface="Arial" panose="020B0604020202020204" pitchFamily="34" charset="0"/>
            </a:endParaRPr>
          </a:p>
        </p:txBody>
      </p:sp>
      <p:pic>
        <p:nvPicPr>
          <p:cNvPr id="7" name="Picture 6">
            <a:extLst>
              <a:ext uri="{FF2B5EF4-FFF2-40B4-BE49-F238E27FC236}">
                <a16:creationId xmlns:a16="http://schemas.microsoft.com/office/drawing/2014/main" id="{4EB6D056-8546-8F44-9038-772F7F9B2EE5}"/>
              </a:ext>
            </a:extLst>
          </p:cNvPr>
          <p:cNvPicPr>
            <a:picLocks noChangeAspect="1"/>
          </p:cNvPicPr>
          <p:nvPr userDrawn="1"/>
        </p:nvPicPr>
        <p:blipFill>
          <a:blip r:embed="rId2"/>
          <a:stretch>
            <a:fillRect/>
          </a:stretch>
        </p:blipFill>
        <p:spPr>
          <a:xfrm>
            <a:off x="4043339" y="2103157"/>
            <a:ext cx="4105321" cy="2651686"/>
          </a:xfrm>
          <a:prstGeom prst="rect">
            <a:avLst/>
          </a:prstGeom>
        </p:spPr>
      </p:pic>
    </p:spTree>
    <p:extLst>
      <p:ext uri="{BB962C8B-B14F-4D97-AF65-F5344CB8AC3E}">
        <p14:creationId xmlns:p14="http://schemas.microsoft.com/office/powerpoint/2010/main" val="32997322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17223355"/>
      </p:ext>
    </p:extLst>
  </p:cSld>
  <p:clrMap bg1="lt1" tx1="dk1" bg2="lt2" tx2="dk2" accent1="accent1" accent2="accent2" accent3="accent3" accent4="accent4" accent5="accent5" accent6="accent6" hlink="hlink" folHlink="folHlink"/>
  <p:sldLayoutIdLst>
    <p:sldLayoutId id="2147483660" r:id="rId1"/>
    <p:sldLayoutId id="2147483650" r:id="rId2"/>
    <p:sldLayoutId id="2147483664" r:id="rId3"/>
    <p:sldLayoutId id="2147483669" r:id="rId4"/>
    <p:sldLayoutId id="2147483671" r:id="rId5"/>
    <p:sldLayoutId id="2147483670" r:id="rId6"/>
    <p:sldLayoutId id="2147483672" r:id="rId7"/>
    <p:sldLayoutId id="2147483673" r:id="rId8"/>
    <p:sldLayoutId id="2147483655" r:id="rId9"/>
    <p:sldLayoutId id="2147483656" r:id="rId10"/>
    <p:sldLayoutId id="2147483667" r:id="rId11"/>
    <p:sldLayoutId id="2147483668" r:id="rId12"/>
    <p:sldLayoutId id="2147483658" r:id="rId13"/>
    <p:sldLayoutId id="2147483659" r:id="rId14"/>
    <p:sldLayoutId id="2147483661" r:id="rId15"/>
    <p:sldLayoutId id="2147483649" r:id="rId16"/>
    <p:sldLayoutId id="2147483666" r:id="rId17"/>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1.%20PPTInnovation%20HESSO_080422.pptx" TargetMode="External"/><Relationship Id="rId2" Type="http://schemas.openxmlformats.org/officeDocument/2006/relationships/image" Target="../media/image10.jp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hyperlink" Target="http://www.hes-so.ch/sadap/" TargetMode="Externa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www.theconversation.com/" TargetMode="Externa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hyperlink" Target="Pre&#769;sentation_GGama.pptx"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9.png"/><Relationship Id="rId4" Type="http://schemas.openxmlformats.org/officeDocument/2006/relationships/notesSlide" Target="../notesSlides/notesSlide9.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7.jp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11.xml"/></Relationships>
</file>

<file path=ppt/slides/_rels/slide34.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a:extLst>
              <a:ext uri="{FF2B5EF4-FFF2-40B4-BE49-F238E27FC236}">
                <a16:creationId xmlns:a16="http://schemas.microsoft.com/office/drawing/2014/main" id="{EC01EBED-7C46-3544-8699-D15A425E67C3}"/>
              </a:ext>
            </a:extLst>
          </p:cNvPr>
          <p:cNvPicPr>
            <a:picLocks noGrp="1" noChangeAspect="1"/>
          </p:cNvPicPr>
          <p:nvPr>
            <p:ph type="pic" sz="quarter" idx="14"/>
          </p:nvPr>
        </p:nvPicPr>
        <p:blipFill rotWithShape="1">
          <a:blip r:embed="rId3"/>
          <a:srcRect t="4227" b="11397"/>
          <a:stretch/>
        </p:blipFill>
        <p:spPr>
          <a:xfrm>
            <a:off x="0" y="0"/>
            <a:ext cx="12192000" cy="6858000"/>
          </a:xfrm>
        </p:spPr>
      </p:pic>
      <p:sp>
        <p:nvSpPr>
          <p:cNvPr id="3" name="Text Placeholder 2">
            <a:extLst>
              <a:ext uri="{FF2B5EF4-FFF2-40B4-BE49-F238E27FC236}">
                <a16:creationId xmlns:a16="http://schemas.microsoft.com/office/drawing/2014/main" id="{03B945A7-909E-E04A-8124-36AC9EB0F0CC}"/>
              </a:ext>
            </a:extLst>
          </p:cNvPr>
          <p:cNvSpPr>
            <a:spLocks noGrp="1"/>
          </p:cNvSpPr>
          <p:nvPr>
            <p:ph type="body" sz="quarter" idx="15"/>
          </p:nvPr>
        </p:nvSpPr>
        <p:spPr/>
        <p:txBody>
          <a:bodyPr/>
          <a:lstStyle/>
          <a:p>
            <a:pPr marL="0" indent="0">
              <a:buNone/>
            </a:pPr>
            <a:r>
              <a:rPr lang="en-US" spc="-30" dirty="0"/>
              <a:t>6</a:t>
            </a:r>
            <a:r>
              <a:rPr lang="en-US" spc="-30" baseline="30000" dirty="0"/>
              <a:t>ème</a:t>
            </a:r>
            <a:r>
              <a:rPr lang="en-US" spc="-30" dirty="0"/>
              <a:t> </a:t>
            </a:r>
            <a:r>
              <a:rPr lang="en-US" spc="-30" dirty="0" err="1"/>
              <a:t>journée</a:t>
            </a:r>
            <a:br>
              <a:rPr lang="en-US" spc="-30" dirty="0"/>
            </a:br>
            <a:r>
              <a:rPr lang="en-US" spc="-30" dirty="0" err="1"/>
              <a:t>d’innovation</a:t>
            </a:r>
            <a:r>
              <a:rPr lang="en-US" spc="-30" dirty="0"/>
              <a:t> </a:t>
            </a:r>
            <a:r>
              <a:rPr lang="en-US" spc="-30" dirty="0" err="1"/>
              <a:t>pédagogique</a:t>
            </a:r>
            <a:endParaRPr lang="en-US" spc="-30" dirty="0"/>
          </a:p>
          <a:p>
            <a:pPr lvl="1" indent="0">
              <a:buNone/>
            </a:pPr>
            <a:r>
              <a:rPr lang="en-US" dirty="0"/>
              <a:t>HES-SO</a:t>
            </a:r>
          </a:p>
          <a:p>
            <a:pPr lvl="2" indent="0">
              <a:buNone/>
            </a:pPr>
            <a:r>
              <a:rPr lang="en-US" dirty="0" err="1"/>
              <a:t>Vendredi</a:t>
            </a:r>
            <a:r>
              <a:rPr lang="en-US" dirty="0"/>
              <a:t> 8 </a:t>
            </a:r>
            <a:r>
              <a:rPr lang="en-US" dirty="0" err="1"/>
              <a:t>avril</a:t>
            </a:r>
            <a:r>
              <a:rPr lang="en-US" dirty="0"/>
              <a:t> 2022</a:t>
            </a:r>
          </a:p>
          <a:p>
            <a:pPr lvl="3" indent="0">
              <a:buNone/>
            </a:pPr>
            <a:r>
              <a:rPr lang="fr-CH" dirty="0"/>
              <a:t>Institut et Haute Ecole de la Santé La Source</a:t>
            </a:r>
            <a:endParaRPr lang="en-US" dirty="0"/>
          </a:p>
        </p:txBody>
      </p:sp>
      <p:sp>
        <p:nvSpPr>
          <p:cNvPr id="4" name="Text Placeholder 3">
            <a:extLst>
              <a:ext uri="{FF2B5EF4-FFF2-40B4-BE49-F238E27FC236}">
                <a16:creationId xmlns:a16="http://schemas.microsoft.com/office/drawing/2014/main" id="{3DD4BA8F-EA1A-F747-8B8B-927C3C32887B}"/>
              </a:ext>
            </a:extLst>
          </p:cNvPr>
          <p:cNvSpPr>
            <a:spLocks noGrp="1"/>
          </p:cNvSpPr>
          <p:nvPr>
            <p:ph type="body" sz="quarter" idx="18"/>
          </p:nvPr>
        </p:nvSpPr>
        <p:spPr/>
        <p:txBody>
          <a:bodyPr/>
          <a:lstStyle/>
          <a:p>
            <a:endParaRPr lang="en-US"/>
          </a:p>
        </p:txBody>
      </p:sp>
      <p:sp>
        <p:nvSpPr>
          <p:cNvPr id="5" name="Text Placeholder 4">
            <a:extLst>
              <a:ext uri="{FF2B5EF4-FFF2-40B4-BE49-F238E27FC236}">
                <a16:creationId xmlns:a16="http://schemas.microsoft.com/office/drawing/2014/main" id="{A96367A5-C929-B742-972A-4921FEC63F1F}"/>
              </a:ext>
            </a:extLst>
          </p:cNvPr>
          <p:cNvSpPr>
            <a:spLocks noGrp="1"/>
          </p:cNvSpPr>
          <p:nvPr>
            <p:ph type="body" sz="quarter" idx="20"/>
          </p:nvPr>
        </p:nvSpPr>
        <p:spPr/>
        <p:txBody>
          <a:bodyPr/>
          <a:lstStyle/>
          <a:p>
            <a:endParaRPr lang="en-US"/>
          </a:p>
        </p:txBody>
      </p:sp>
      <p:sp>
        <p:nvSpPr>
          <p:cNvPr id="6" name="Text Placeholder 5">
            <a:extLst>
              <a:ext uri="{FF2B5EF4-FFF2-40B4-BE49-F238E27FC236}">
                <a16:creationId xmlns:a16="http://schemas.microsoft.com/office/drawing/2014/main" id="{3CECCFA2-3BDD-F644-901A-0FE29B876DEF}"/>
              </a:ext>
            </a:extLst>
          </p:cNvPr>
          <p:cNvSpPr>
            <a:spLocks noGrp="1"/>
          </p:cNvSpPr>
          <p:nvPr>
            <p:ph type="body" sz="quarter" idx="21"/>
          </p:nvPr>
        </p:nvSpPr>
        <p:spPr/>
        <p:txBody>
          <a:bodyPr/>
          <a:lstStyle/>
          <a:p>
            <a:endParaRPr lang="en-US"/>
          </a:p>
        </p:txBody>
      </p:sp>
      <p:sp>
        <p:nvSpPr>
          <p:cNvPr id="7" name="Text Placeholder 6">
            <a:extLst>
              <a:ext uri="{FF2B5EF4-FFF2-40B4-BE49-F238E27FC236}">
                <a16:creationId xmlns:a16="http://schemas.microsoft.com/office/drawing/2014/main" id="{BFA5F462-7D85-3F4E-A568-B215DC028BC2}"/>
              </a:ext>
            </a:extLst>
          </p:cNvPr>
          <p:cNvSpPr>
            <a:spLocks noGrp="1"/>
          </p:cNvSpPr>
          <p:nvPr>
            <p:ph type="body" sz="quarter" idx="22"/>
          </p:nvPr>
        </p:nvSpPr>
        <p:spPr/>
        <p:txBody>
          <a:bodyPr/>
          <a:lstStyle/>
          <a:p>
            <a:endParaRPr lang="en-US"/>
          </a:p>
        </p:txBody>
      </p:sp>
      <p:sp>
        <p:nvSpPr>
          <p:cNvPr id="8" name="Text Placeholder 7">
            <a:extLst>
              <a:ext uri="{FF2B5EF4-FFF2-40B4-BE49-F238E27FC236}">
                <a16:creationId xmlns:a16="http://schemas.microsoft.com/office/drawing/2014/main" id="{D1939ABE-1AE5-8047-97F1-5607B52A93DA}"/>
              </a:ext>
            </a:extLst>
          </p:cNvPr>
          <p:cNvSpPr>
            <a:spLocks noGrp="1"/>
          </p:cNvSpPr>
          <p:nvPr>
            <p:ph type="body" sz="quarter" idx="23"/>
          </p:nvPr>
        </p:nvSpPr>
        <p:spPr/>
        <p:txBody>
          <a:bodyPr/>
          <a:lstStyle/>
          <a:p>
            <a:endParaRPr lang="en-US"/>
          </a:p>
        </p:txBody>
      </p:sp>
    </p:spTree>
    <p:extLst>
      <p:ext uri="{BB962C8B-B14F-4D97-AF65-F5344CB8AC3E}">
        <p14:creationId xmlns:p14="http://schemas.microsoft.com/office/powerpoint/2010/main" val="1947104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73C1CD42-D335-DB4B-893B-50BD381C92C5}"/>
              </a:ext>
            </a:extLst>
          </p:cNvPr>
          <p:cNvPicPr>
            <a:picLocks noGrp="1" noChangeAspect="1"/>
          </p:cNvPicPr>
          <p:nvPr>
            <p:ph type="pic" sz="quarter" idx="14"/>
          </p:nvPr>
        </p:nvPicPr>
        <p:blipFill>
          <a:blip r:embed="rId2"/>
          <a:srcRect t="7812" b="7812"/>
          <a:stretch/>
        </p:blipFill>
        <p:spPr>
          <a:xfrm>
            <a:off x="0" y="0"/>
            <a:ext cx="12192000" cy="6858000"/>
          </a:xfrm>
        </p:spPr>
      </p:pic>
      <p:sp>
        <p:nvSpPr>
          <p:cNvPr id="3" name="Text Placeholder 2">
            <a:extLst>
              <a:ext uri="{FF2B5EF4-FFF2-40B4-BE49-F238E27FC236}">
                <a16:creationId xmlns:a16="http://schemas.microsoft.com/office/drawing/2014/main" id="{1A4EC200-DD18-8144-877B-AEF405A654D4}"/>
              </a:ext>
            </a:extLst>
          </p:cNvPr>
          <p:cNvSpPr>
            <a:spLocks noGrp="1"/>
          </p:cNvSpPr>
          <p:nvPr>
            <p:ph type="body" sz="quarter" idx="15"/>
          </p:nvPr>
        </p:nvSpPr>
        <p:spPr/>
        <p:txBody>
          <a:bodyPr/>
          <a:lstStyle/>
          <a:p>
            <a:pPr marL="0" indent="0">
              <a:buNone/>
            </a:pPr>
            <a:r>
              <a:rPr lang="en-US" dirty="0"/>
              <a:t>Ta </a:t>
            </a:r>
            <a:r>
              <a:rPr lang="en-US" dirty="0" err="1"/>
              <a:t>volore</a:t>
            </a:r>
            <a:r>
              <a:rPr lang="en-US" dirty="0"/>
              <a:t>, </a:t>
            </a:r>
            <a:r>
              <a:rPr lang="en-US" dirty="0" err="1"/>
              <a:t>omnimi</a:t>
            </a:r>
            <a:r>
              <a:rPr lang="en-US" dirty="0"/>
              <a:t>, </a:t>
            </a:r>
            <a:r>
              <a:rPr lang="en-US" dirty="0" err="1"/>
              <a:t>aut</a:t>
            </a:r>
            <a:r>
              <a:rPr lang="en-US" dirty="0"/>
              <a:t> </a:t>
            </a:r>
            <a:r>
              <a:rPr lang="en-US" dirty="0" err="1"/>
              <a:t>accus</a:t>
            </a:r>
            <a:r>
              <a:rPr lang="en-US" dirty="0"/>
              <a:t> </a:t>
            </a:r>
            <a:r>
              <a:rPr lang="en-US" dirty="0" err="1"/>
              <a:t>ea</a:t>
            </a:r>
            <a:r>
              <a:rPr lang="en-US" dirty="0"/>
              <a:t> de </a:t>
            </a:r>
            <a:r>
              <a:rPr lang="en-US" dirty="0" err="1"/>
              <a:t>necaborest</a:t>
            </a:r>
            <a:r>
              <a:rPr lang="en-US" dirty="0"/>
              <a:t> </a:t>
            </a:r>
            <a:r>
              <a:rPr lang="en-US" dirty="0" err="1"/>
              <a:t>atiuscien</a:t>
            </a:r>
            <a:r>
              <a:rPr lang="en-US" dirty="0"/>
              <a:t> </a:t>
            </a:r>
            <a:r>
              <a:rPr lang="en-US" dirty="0" err="1"/>
              <a:t>nis</a:t>
            </a:r>
            <a:r>
              <a:rPr lang="en-US" dirty="0"/>
              <a:t> </a:t>
            </a:r>
            <a:r>
              <a:rPr lang="en-US" dirty="0" err="1"/>
              <a:t>dolupta</a:t>
            </a:r>
            <a:r>
              <a:rPr lang="en-US" dirty="0"/>
              <a:t> </a:t>
            </a:r>
            <a:r>
              <a:rPr lang="en-US" dirty="0" err="1"/>
              <a:t>taturis</a:t>
            </a:r>
            <a:r>
              <a:rPr lang="en-US" dirty="0"/>
              <a:t> </a:t>
            </a:r>
            <a:r>
              <a:rPr lang="en-US" dirty="0" err="1"/>
              <a:t>dit</a:t>
            </a:r>
            <a:r>
              <a:rPr lang="en-US" dirty="0"/>
              <a:t> </a:t>
            </a:r>
          </a:p>
          <a:p>
            <a:pPr marL="0" lvl="1" indent="0">
              <a:buNone/>
            </a:pPr>
            <a:r>
              <a:rPr lang="en-US" dirty="0" err="1"/>
              <a:t>Officaborem</a:t>
            </a:r>
            <a:r>
              <a:rPr lang="en-US" dirty="0"/>
              <a:t> </a:t>
            </a:r>
            <a:r>
              <a:rPr lang="en-US" dirty="0" err="1"/>
              <a:t>eate</a:t>
            </a:r>
            <a:r>
              <a:rPr lang="en-US" dirty="0"/>
              <a:t> </a:t>
            </a:r>
            <a:r>
              <a:rPr lang="en-US" dirty="0" err="1"/>
              <a:t>dollabo</a:t>
            </a:r>
            <a:r>
              <a:rPr lang="en-US" dirty="0"/>
              <a:t> 	2 </a:t>
            </a:r>
          </a:p>
          <a:p>
            <a:pPr marL="0" lvl="1" indent="0">
              <a:buNone/>
            </a:pPr>
            <a:r>
              <a:rPr lang="en-US" dirty="0"/>
              <a:t>Nam alit, </a:t>
            </a:r>
            <a:r>
              <a:rPr lang="en-US" dirty="0" err="1"/>
              <a:t>optat</a:t>
            </a:r>
            <a:r>
              <a:rPr lang="en-US" dirty="0"/>
              <a:t> 	3 </a:t>
            </a:r>
          </a:p>
          <a:p>
            <a:pPr marL="0" lvl="1" indent="0">
              <a:buNone/>
            </a:pPr>
            <a:r>
              <a:rPr lang="en-US" dirty="0" err="1"/>
              <a:t>Onsed</a:t>
            </a:r>
            <a:r>
              <a:rPr lang="en-US" dirty="0"/>
              <a:t> </a:t>
            </a:r>
            <a:r>
              <a:rPr lang="en-US" dirty="0" err="1"/>
              <a:t>magnienest</a:t>
            </a:r>
            <a:r>
              <a:rPr lang="en-US" dirty="0"/>
              <a:t>, </a:t>
            </a:r>
            <a:r>
              <a:rPr lang="en-US" dirty="0" err="1"/>
              <a:t>sam</a:t>
            </a:r>
            <a:r>
              <a:rPr lang="en-US" dirty="0"/>
              <a:t>, </a:t>
            </a:r>
            <a:r>
              <a:rPr lang="en-US" dirty="0" err="1"/>
              <a:t>cus</a:t>
            </a:r>
            <a:r>
              <a:rPr lang="en-US" dirty="0"/>
              <a:t> 	6 </a:t>
            </a:r>
          </a:p>
          <a:p>
            <a:pPr marL="0" lvl="1" indent="0">
              <a:buNone/>
            </a:pPr>
            <a:r>
              <a:rPr lang="en-US" dirty="0" err="1"/>
              <a:t>Odiorem</a:t>
            </a:r>
            <a:r>
              <a:rPr lang="en-US" dirty="0"/>
              <a:t> </a:t>
            </a:r>
            <a:r>
              <a:rPr lang="en-US" dirty="0" err="1"/>
              <a:t>peliquatum</a:t>
            </a:r>
            <a:r>
              <a:rPr lang="en-US" dirty="0"/>
              <a:t> et </a:t>
            </a:r>
            <a:r>
              <a:rPr lang="en-US" dirty="0" err="1"/>
              <a:t>verferum</a:t>
            </a:r>
            <a:r>
              <a:rPr lang="en-US" dirty="0"/>
              <a:t> </a:t>
            </a:r>
            <a:r>
              <a:rPr lang="en-US" dirty="0" err="1"/>
              <a:t>volore</a:t>
            </a:r>
            <a:r>
              <a:rPr lang="en-US" dirty="0"/>
              <a:t> 	8 </a:t>
            </a:r>
          </a:p>
          <a:p>
            <a:pPr marL="0" lvl="1" indent="0">
              <a:buNone/>
            </a:pPr>
            <a:r>
              <a:rPr lang="en-US" dirty="0" err="1"/>
              <a:t>Lati</a:t>
            </a:r>
            <a:r>
              <a:rPr lang="en-US" dirty="0"/>
              <a:t> </a:t>
            </a:r>
            <a:r>
              <a:rPr lang="en-US" dirty="0" err="1"/>
              <a:t>conseque</a:t>
            </a:r>
            <a:r>
              <a:rPr lang="en-US" dirty="0"/>
              <a:t> </a:t>
            </a:r>
            <a:r>
              <a:rPr lang="en-US" dirty="0" err="1"/>
              <a:t>nonsequ</a:t>
            </a:r>
            <a:r>
              <a:rPr lang="en-US" dirty="0"/>
              <a:t> </a:t>
            </a:r>
            <a:r>
              <a:rPr lang="en-US" dirty="0" err="1"/>
              <a:t>iatemqu</a:t>
            </a:r>
            <a:r>
              <a:rPr lang="en-US" dirty="0"/>
              <a:t> 	12 </a:t>
            </a:r>
          </a:p>
          <a:p>
            <a:pPr marL="0" lvl="1" indent="0">
              <a:buNone/>
            </a:pPr>
            <a:r>
              <a:rPr lang="en-US" dirty="0" err="1"/>
              <a:t>Onsed</a:t>
            </a:r>
            <a:r>
              <a:rPr lang="en-US" dirty="0"/>
              <a:t> </a:t>
            </a:r>
            <a:r>
              <a:rPr lang="en-US" dirty="0" err="1"/>
              <a:t>magnienest</a:t>
            </a:r>
            <a:r>
              <a:rPr lang="en-US" dirty="0"/>
              <a:t>, </a:t>
            </a:r>
            <a:r>
              <a:rPr lang="en-US" dirty="0" err="1"/>
              <a:t>sam</a:t>
            </a:r>
            <a:r>
              <a:rPr lang="en-US" dirty="0"/>
              <a:t>, </a:t>
            </a:r>
            <a:r>
              <a:rPr lang="en-US" dirty="0" err="1"/>
              <a:t>cus</a:t>
            </a:r>
            <a:r>
              <a:rPr lang="en-US" dirty="0"/>
              <a:t> 	14 </a:t>
            </a:r>
          </a:p>
          <a:p>
            <a:pPr marL="0" lvl="1" indent="0">
              <a:buNone/>
            </a:pPr>
            <a:r>
              <a:rPr lang="en-US" dirty="0" err="1"/>
              <a:t>Onsed</a:t>
            </a:r>
            <a:r>
              <a:rPr lang="en-US" dirty="0"/>
              <a:t> </a:t>
            </a:r>
            <a:r>
              <a:rPr lang="en-US" dirty="0" err="1"/>
              <a:t>magnienest</a:t>
            </a:r>
            <a:r>
              <a:rPr lang="en-US" dirty="0"/>
              <a:t>, </a:t>
            </a:r>
            <a:r>
              <a:rPr lang="en-US" dirty="0" err="1"/>
              <a:t>sam</a:t>
            </a:r>
            <a:r>
              <a:rPr lang="en-US" dirty="0"/>
              <a:t>, </a:t>
            </a:r>
            <a:r>
              <a:rPr lang="en-US" dirty="0" err="1"/>
              <a:t>cus</a:t>
            </a:r>
            <a:r>
              <a:rPr lang="en-US" dirty="0"/>
              <a:t> 	21</a:t>
            </a:r>
          </a:p>
        </p:txBody>
      </p:sp>
      <p:sp>
        <p:nvSpPr>
          <p:cNvPr id="4" name="Text Placeholder 3">
            <a:extLst>
              <a:ext uri="{FF2B5EF4-FFF2-40B4-BE49-F238E27FC236}">
                <a16:creationId xmlns:a16="http://schemas.microsoft.com/office/drawing/2014/main" id="{0E1D9E4D-AD78-2A43-B42F-0BE6AC4FC494}"/>
              </a:ext>
            </a:extLst>
          </p:cNvPr>
          <p:cNvSpPr>
            <a:spLocks noGrp="1"/>
          </p:cNvSpPr>
          <p:nvPr>
            <p:ph type="body" sz="quarter" idx="16"/>
          </p:nvPr>
        </p:nvSpPr>
        <p:spPr/>
        <p:txBody>
          <a:bodyPr/>
          <a:lstStyle/>
          <a:p>
            <a:pPr marL="0" indent="0">
              <a:buNone/>
            </a:pPr>
            <a:r>
              <a:rPr lang="en-US" dirty="0"/>
              <a:t>SOMMAIRE</a:t>
            </a:r>
          </a:p>
        </p:txBody>
      </p:sp>
      <p:sp>
        <p:nvSpPr>
          <p:cNvPr id="5" name="Text Placeholder 4">
            <a:extLst>
              <a:ext uri="{FF2B5EF4-FFF2-40B4-BE49-F238E27FC236}">
                <a16:creationId xmlns:a16="http://schemas.microsoft.com/office/drawing/2014/main" id="{310C3709-1345-0A48-8DDA-43A2D01EFAF2}"/>
              </a:ext>
            </a:extLst>
          </p:cNvPr>
          <p:cNvSpPr>
            <a:spLocks noGrp="1"/>
          </p:cNvSpPr>
          <p:nvPr>
            <p:ph type="body" sz="quarter" idx="20"/>
          </p:nvPr>
        </p:nvSpPr>
        <p:spPr/>
        <p:txBody>
          <a:bodyPr/>
          <a:lstStyle/>
          <a:p>
            <a:endParaRPr lang="en-US"/>
          </a:p>
        </p:txBody>
      </p:sp>
      <p:sp>
        <p:nvSpPr>
          <p:cNvPr id="6" name="Text Placeholder 5">
            <a:extLst>
              <a:ext uri="{FF2B5EF4-FFF2-40B4-BE49-F238E27FC236}">
                <a16:creationId xmlns:a16="http://schemas.microsoft.com/office/drawing/2014/main" id="{6DAD1FFC-34C5-9F45-A34C-0B6B69BA12BC}"/>
              </a:ext>
            </a:extLst>
          </p:cNvPr>
          <p:cNvSpPr>
            <a:spLocks noGrp="1"/>
          </p:cNvSpPr>
          <p:nvPr>
            <p:ph type="body" sz="quarter" idx="21"/>
          </p:nvPr>
        </p:nvSpPr>
        <p:spPr/>
        <p:txBody>
          <a:bodyPr/>
          <a:lstStyle/>
          <a:p>
            <a:endParaRPr lang="en-US"/>
          </a:p>
        </p:txBody>
      </p:sp>
    </p:spTree>
    <p:extLst>
      <p:ext uri="{BB962C8B-B14F-4D97-AF65-F5344CB8AC3E}">
        <p14:creationId xmlns:p14="http://schemas.microsoft.com/office/powerpoint/2010/main" val="20853627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4F796B6E-7F81-F84A-96CD-56BBDE9E5D13}"/>
              </a:ext>
            </a:extLst>
          </p:cNvPr>
          <p:cNvPicPr>
            <a:picLocks noGrp="1" noChangeAspect="1"/>
          </p:cNvPicPr>
          <p:nvPr>
            <p:ph type="pic" sz="quarter" idx="12"/>
          </p:nvPr>
        </p:nvPicPr>
        <p:blipFill>
          <a:blip r:embed="rId2"/>
          <a:srcRect t="7834" b="7834"/>
          <a:stretch/>
        </p:blipFill>
        <p:spPr>
          <a:xfrm>
            <a:off x="-6350" y="0"/>
            <a:ext cx="12198350" cy="6857999"/>
          </a:xfrm>
        </p:spPr>
      </p:pic>
      <p:sp>
        <p:nvSpPr>
          <p:cNvPr id="3" name="Text Placeholder 2">
            <a:extLst>
              <a:ext uri="{FF2B5EF4-FFF2-40B4-BE49-F238E27FC236}">
                <a16:creationId xmlns:a16="http://schemas.microsoft.com/office/drawing/2014/main" id="{89660B8B-2D07-B146-AD6C-4D5AB05C2A9A}"/>
              </a:ext>
            </a:extLst>
          </p:cNvPr>
          <p:cNvSpPr>
            <a:spLocks noGrp="1"/>
          </p:cNvSpPr>
          <p:nvPr>
            <p:ph type="body" sz="quarter" idx="11"/>
          </p:nvPr>
        </p:nvSpPr>
        <p:spPr>
          <a:xfrm>
            <a:off x="-6350" y="0"/>
            <a:ext cx="12192000" cy="6857999"/>
          </a:xfrm>
        </p:spPr>
        <p:txBody>
          <a:bodyPr/>
          <a:lstStyle/>
          <a:p>
            <a:r>
              <a:rPr lang="fr-CH" b="0" dirty="0"/>
              <a:t>Alexandra Nguyen</a:t>
            </a:r>
          </a:p>
          <a:p>
            <a:r>
              <a:rPr lang="fr-CH" sz="5400" b="0" i="1" cap="small" dirty="0"/>
              <a:t>Doyenne facultaire</a:t>
            </a:r>
          </a:p>
          <a:p>
            <a:endParaRPr lang="fr-CH" sz="3200" b="0" cap="none" dirty="0"/>
          </a:p>
          <a:p>
            <a:r>
              <a:rPr lang="fr-CH" sz="4400" b="0" cap="none" dirty="0"/>
              <a:t>Institut et Haute Ecole de la Santé</a:t>
            </a:r>
            <a:br>
              <a:rPr lang="fr-CH" sz="4400" b="0" cap="none" dirty="0"/>
            </a:br>
            <a:r>
              <a:rPr lang="fr-CH" sz="4400" b="0" cap="none" dirty="0"/>
              <a:t>La Source HES-SO</a:t>
            </a:r>
          </a:p>
        </p:txBody>
      </p:sp>
      <p:sp>
        <p:nvSpPr>
          <p:cNvPr id="4" name="Text Placeholder 3">
            <a:extLst>
              <a:ext uri="{FF2B5EF4-FFF2-40B4-BE49-F238E27FC236}">
                <a16:creationId xmlns:a16="http://schemas.microsoft.com/office/drawing/2014/main" id="{E4C94B84-F0B1-F44A-9114-DBC1E3D089AD}"/>
              </a:ext>
            </a:extLst>
          </p:cNvPr>
          <p:cNvSpPr>
            <a:spLocks noGrp="1"/>
          </p:cNvSpPr>
          <p:nvPr>
            <p:ph type="body" sz="quarter" idx="20"/>
          </p:nvPr>
        </p:nvSpPr>
        <p:spPr/>
        <p:txBody>
          <a:bodyPr/>
          <a:lstStyle/>
          <a:p>
            <a:endParaRPr lang="en-US"/>
          </a:p>
        </p:txBody>
      </p:sp>
      <p:sp>
        <p:nvSpPr>
          <p:cNvPr id="5" name="Text Placeholder 4">
            <a:extLst>
              <a:ext uri="{FF2B5EF4-FFF2-40B4-BE49-F238E27FC236}">
                <a16:creationId xmlns:a16="http://schemas.microsoft.com/office/drawing/2014/main" id="{36D935C4-6213-E740-AB36-01A923F9C40E}"/>
              </a:ext>
            </a:extLst>
          </p:cNvPr>
          <p:cNvSpPr>
            <a:spLocks noGrp="1"/>
          </p:cNvSpPr>
          <p:nvPr>
            <p:ph type="body" sz="quarter" idx="21"/>
          </p:nvPr>
        </p:nvSpPr>
        <p:spPr/>
        <p:txBody>
          <a:bodyPr/>
          <a:lstStyle/>
          <a:p>
            <a:pPr algn="r"/>
            <a:r>
              <a:rPr lang="en-US" sz="900" dirty="0">
                <a:solidFill>
                  <a:schemeClr val="bg1"/>
                </a:solidFill>
                <a:hlinkClick r:id="rId3">
                  <a:extLst>
                    <a:ext uri="{A12FA001-AC4F-418D-AE19-62706E023703}">
                      <ahyp:hlinkClr xmlns:ahyp="http://schemas.microsoft.com/office/drawing/2018/hyperlinkcolor" val="tx"/>
                    </a:ext>
                  </a:extLst>
                </a:hlinkClick>
              </a:rPr>
              <a:t>1. PPTInnovation HESSO_080422.pptx</a:t>
            </a:r>
            <a:endParaRPr lang="en-US" sz="900" dirty="0">
              <a:solidFill>
                <a:schemeClr val="bg1"/>
              </a:solidFill>
            </a:endParaRPr>
          </a:p>
        </p:txBody>
      </p:sp>
    </p:spTree>
    <p:extLst>
      <p:ext uri="{BB962C8B-B14F-4D97-AF65-F5344CB8AC3E}">
        <p14:creationId xmlns:p14="http://schemas.microsoft.com/office/powerpoint/2010/main" val="17118395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95E4E1B2-C0DB-5B4C-B3BD-DD1AA1659601}"/>
              </a:ext>
            </a:extLst>
          </p:cNvPr>
          <p:cNvPicPr>
            <a:picLocks noGrp="1" noChangeAspect="1"/>
          </p:cNvPicPr>
          <p:nvPr>
            <p:ph type="pic" sz="quarter" idx="12"/>
          </p:nvPr>
        </p:nvPicPr>
        <p:blipFill>
          <a:blip r:embed="rId2"/>
          <a:srcRect t="7881" b="7881"/>
          <a:stretch/>
        </p:blipFill>
        <p:spPr>
          <a:xfrm>
            <a:off x="0" y="0"/>
            <a:ext cx="12211904" cy="6858000"/>
          </a:xfrm>
        </p:spPr>
      </p:pic>
      <p:sp>
        <p:nvSpPr>
          <p:cNvPr id="3" name="Text Placeholder 2">
            <a:extLst>
              <a:ext uri="{FF2B5EF4-FFF2-40B4-BE49-F238E27FC236}">
                <a16:creationId xmlns:a16="http://schemas.microsoft.com/office/drawing/2014/main" id="{6CE327F3-CA6E-874D-9DB6-9829BE01243A}"/>
              </a:ext>
            </a:extLst>
          </p:cNvPr>
          <p:cNvSpPr>
            <a:spLocks noGrp="1"/>
          </p:cNvSpPr>
          <p:nvPr>
            <p:ph type="body" sz="quarter" idx="11"/>
          </p:nvPr>
        </p:nvSpPr>
        <p:spPr>
          <a:xfrm>
            <a:off x="6350" y="0"/>
            <a:ext cx="12192000" cy="6857999"/>
          </a:xfrm>
        </p:spPr>
        <p:txBody>
          <a:bodyPr/>
          <a:lstStyle/>
          <a:p>
            <a:r>
              <a:rPr lang="fr-CH" b="0" dirty="0"/>
              <a:t>Geneviève Le Fort</a:t>
            </a:r>
          </a:p>
          <a:p>
            <a:r>
              <a:rPr lang="fr-CH" sz="5400" b="0" i="1" cap="small" dirty="0"/>
              <a:t>Vice-rectrice qualité</a:t>
            </a:r>
          </a:p>
          <a:p>
            <a:endParaRPr lang="fr-CH" sz="3200" b="0" cap="none" dirty="0"/>
          </a:p>
          <a:p>
            <a:r>
              <a:rPr lang="fr-CH" sz="4400" b="0" cap="none" dirty="0"/>
              <a:t>Rectorat HES-SO</a:t>
            </a:r>
          </a:p>
        </p:txBody>
      </p:sp>
      <p:sp>
        <p:nvSpPr>
          <p:cNvPr id="4" name="Text Placeholder 3">
            <a:extLst>
              <a:ext uri="{FF2B5EF4-FFF2-40B4-BE49-F238E27FC236}">
                <a16:creationId xmlns:a16="http://schemas.microsoft.com/office/drawing/2014/main" id="{08BAD489-F1D3-BD4E-8FE7-9DB633E65D88}"/>
              </a:ext>
            </a:extLst>
          </p:cNvPr>
          <p:cNvSpPr>
            <a:spLocks noGrp="1"/>
          </p:cNvSpPr>
          <p:nvPr>
            <p:ph type="body" sz="quarter" idx="20"/>
          </p:nvPr>
        </p:nvSpPr>
        <p:spPr/>
        <p:txBody>
          <a:bodyPr/>
          <a:lstStyle/>
          <a:p>
            <a:endParaRPr lang="en-US"/>
          </a:p>
        </p:txBody>
      </p:sp>
      <p:sp>
        <p:nvSpPr>
          <p:cNvPr id="5" name="Text Placeholder 4">
            <a:extLst>
              <a:ext uri="{FF2B5EF4-FFF2-40B4-BE49-F238E27FC236}">
                <a16:creationId xmlns:a16="http://schemas.microsoft.com/office/drawing/2014/main" id="{A4726451-43EF-1743-B050-1D062541A247}"/>
              </a:ext>
            </a:extLst>
          </p:cNvPr>
          <p:cNvSpPr>
            <a:spLocks noGrp="1"/>
          </p:cNvSpPr>
          <p:nvPr>
            <p:ph type="body" sz="quarter" idx="21"/>
          </p:nvPr>
        </p:nvSpPr>
        <p:spPr/>
        <p:txBody>
          <a:bodyPr/>
          <a:lstStyle/>
          <a:p>
            <a:endParaRPr lang="en-US"/>
          </a:p>
        </p:txBody>
      </p:sp>
    </p:spTree>
    <p:extLst>
      <p:ext uri="{BB962C8B-B14F-4D97-AF65-F5344CB8AC3E}">
        <p14:creationId xmlns:p14="http://schemas.microsoft.com/office/powerpoint/2010/main" val="28109654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a:extLst>
              <a:ext uri="{FF2B5EF4-FFF2-40B4-BE49-F238E27FC236}">
                <a16:creationId xmlns:a16="http://schemas.microsoft.com/office/drawing/2014/main" id="{14B75A65-953C-7C45-A674-24751C7F6987}"/>
              </a:ext>
            </a:extLst>
          </p:cNvPr>
          <p:cNvPicPr>
            <a:picLocks noGrp="1" noChangeAspect="1"/>
          </p:cNvPicPr>
          <p:nvPr>
            <p:ph type="pic" sz="quarter" idx="12"/>
          </p:nvPr>
        </p:nvPicPr>
        <p:blipFill rotWithShape="1">
          <a:blip r:embed="rId2"/>
          <a:srcRect l="-57" t="5563" r="57" b="10015"/>
          <a:stretch/>
        </p:blipFill>
        <p:spPr>
          <a:xfrm>
            <a:off x="6349" y="-1"/>
            <a:ext cx="12185081" cy="6858001"/>
          </a:xfrm>
        </p:spPr>
      </p:pic>
      <p:sp>
        <p:nvSpPr>
          <p:cNvPr id="3" name="Text Placeholder 2">
            <a:extLst>
              <a:ext uri="{FF2B5EF4-FFF2-40B4-BE49-F238E27FC236}">
                <a16:creationId xmlns:a16="http://schemas.microsoft.com/office/drawing/2014/main" id="{C3EEBCE3-04D4-E44A-8D23-5D84BD3FF448}"/>
              </a:ext>
            </a:extLst>
          </p:cNvPr>
          <p:cNvSpPr>
            <a:spLocks noGrp="1"/>
          </p:cNvSpPr>
          <p:nvPr>
            <p:ph type="body" sz="quarter" idx="11"/>
          </p:nvPr>
        </p:nvSpPr>
        <p:spPr>
          <a:xfrm>
            <a:off x="6350" y="-2"/>
            <a:ext cx="12192000" cy="6858001"/>
          </a:xfrm>
        </p:spPr>
        <p:txBody>
          <a:bodyPr/>
          <a:lstStyle/>
          <a:p>
            <a:r>
              <a:rPr lang="fr-CH" b="0" dirty="0"/>
              <a:t>R.-Emmanuel </a:t>
            </a:r>
            <a:r>
              <a:rPr lang="fr-CH" b="0" dirty="0" err="1"/>
              <a:t>Eastes</a:t>
            </a:r>
            <a:endParaRPr lang="fr-CH" b="0" dirty="0"/>
          </a:p>
          <a:p>
            <a:r>
              <a:rPr lang="fr-CH" sz="5400" b="0" i="1" cap="small" dirty="0"/>
              <a:t>Responsable du SADAP</a:t>
            </a:r>
          </a:p>
          <a:p>
            <a:endParaRPr lang="fr-CH" sz="3200" b="0" cap="none" dirty="0"/>
          </a:p>
          <a:p>
            <a:r>
              <a:rPr lang="fr-CH" sz="4400" b="0" cap="none" dirty="0"/>
              <a:t>Rectorat HES-SO</a:t>
            </a:r>
          </a:p>
        </p:txBody>
      </p:sp>
      <p:sp>
        <p:nvSpPr>
          <p:cNvPr id="4" name="Text Placeholder 3">
            <a:extLst>
              <a:ext uri="{FF2B5EF4-FFF2-40B4-BE49-F238E27FC236}">
                <a16:creationId xmlns:a16="http://schemas.microsoft.com/office/drawing/2014/main" id="{A41E7E4D-687E-E443-ABEB-F9859145D435}"/>
              </a:ext>
            </a:extLst>
          </p:cNvPr>
          <p:cNvSpPr>
            <a:spLocks noGrp="1"/>
          </p:cNvSpPr>
          <p:nvPr>
            <p:ph type="body" sz="quarter" idx="20"/>
          </p:nvPr>
        </p:nvSpPr>
        <p:spPr/>
        <p:txBody>
          <a:bodyPr/>
          <a:lstStyle/>
          <a:p>
            <a:endParaRPr lang="en-US"/>
          </a:p>
        </p:txBody>
      </p:sp>
      <p:sp>
        <p:nvSpPr>
          <p:cNvPr id="5" name="Text Placeholder 4">
            <a:extLst>
              <a:ext uri="{FF2B5EF4-FFF2-40B4-BE49-F238E27FC236}">
                <a16:creationId xmlns:a16="http://schemas.microsoft.com/office/drawing/2014/main" id="{D8098490-D7C1-324F-A2EF-6B389CA2B9CB}"/>
              </a:ext>
            </a:extLst>
          </p:cNvPr>
          <p:cNvSpPr>
            <a:spLocks noGrp="1"/>
          </p:cNvSpPr>
          <p:nvPr>
            <p:ph type="body" sz="quarter" idx="21"/>
          </p:nvPr>
        </p:nvSpPr>
        <p:spPr/>
        <p:txBody>
          <a:bodyPr/>
          <a:lstStyle/>
          <a:p>
            <a:endParaRPr lang="en-US"/>
          </a:p>
        </p:txBody>
      </p:sp>
    </p:spTree>
    <p:extLst>
      <p:ext uri="{BB962C8B-B14F-4D97-AF65-F5344CB8AC3E}">
        <p14:creationId xmlns:p14="http://schemas.microsoft.com/office/powerpoint/2010/main" val="17914752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6D7DFEF-A876-B94A-BE44-F3595E769DFC}"/>
              </a:ext>
            </a:extLst>
          </p:cNvPr>
          <p:cNvSpPr>
            <a:spLocks noGrp="1"/>
          </p:cNvSpPr>
          <p:nvPr>
            <p:ph type="body" sz="quarter" idx="10"/>
          </p:nvPr>
        </p:nvSpPr>
        <p:spPr>
          <a:xfrm>
            <a:off x="390525" y="493777"/>
            <a:ext cx="11419806" cy="707886"/>
          </a:xfrm>
        </p:spPr>
        <p:txBody>
          <a:bodyPr/>
          <a:lstStyle/>
          <a:p>
            <a:r>
              <a:rPr lang="en-US" dirty="0"/>
              <a:t>Le SADAP </a:t>
            </a:r>
            <a:r>
              <a:rPr lang="en-US" dirty="0" err="1"/>
              <a:t>en</a:t>
            </a:r>
            <a:r>
              <a:rPr lang="en-US" dirty="0"/>
              <a:t> </a:t>
            </a:r>
            <a:r>
              <a:rPr lang="en-US" dirty="0" err="1"/>
              <a:t>bref</a:t>
            </a:r>
            <a:endParaRPr lang="en-US" dirty="0"/>
          </a:p>
        </p:txBody>
      </p:sp>
      <p:sp>
        <p:nvSpPr>
          <p:cNvPr id="4" name="Text Placeholder 3">
            <a:extLst>
              <a:ext uri="{FF2B5EF4-FFF2-40B4-BE49-F238E27FC236}">
                <a16:creationId xmlns:a16="http://schemas.microsoft.com/office/drawing/2014/main" id="{5A1843AA-D895-2B46-8432-88D63BB7A162}"/>
              </a:ext>
            </a:extLst>
          </p:cNvPr>
          <p:cNvSpPr>
            <a:spLocks noGrp="1"/>
          </p:cNvSpPr>
          <p:nvPr>
            <p:ph type="body" sz="quarter" idx="20"/>
          </p:nvPr>
        </p:nvSpPr>
        <p:spPr/>
        <p:txBody>
          <a:bodyPr/>
          <a:lstStyle/>
          <a:p>
            <a:endParaRPr lang="en-US"/>
          </a:p>
        </p:txBody>
      </p:sp>
      <p:sp>
        <p:nvSpPr>
          <p:cNvPr id="5" name="Text Placeholder 4">
            <a:extLst>
              <a:ext uri="{FF2B5EF4-FFF2-40B4-BE49-F238E27FC236}">
                <a16:creationId xmlns:a16="http://schemas.microsoft.com/office/drawing/2014/main" id="{8FDA08CD-335A-2E49-9F46-B072B74A2FB2}"/>
              </a:ext>
            </a:extLst>
          </p:cNvPr>
          <p:cNvSpPr>
            <a:spLocks noGrp="1"/>
          </p:cNvSpPr>
          <p:nvPr>
            <p:ph type="body" sz="quarter" idx="21"/>
          </p:nvPr>
        </p:nvSpPr>
        <p:spPr/>
        <p:txBody>
          <a:bodyPr/>
          <a:lstStyle/>
          <a:p>
            <a:endParaRPr lang="en-US"/>
          </a:p>
        </p:txBody>
      </p:sp>
      <p:sp>
        <p:nvSpPr>
          <p:cNvPr id="6" name="Text Placeholder 5">
            <a:extLst>
              <a:ext uri="{FF2B5EF4-FFF2-40B4-BE49-F238E27FC236}">
                <a16:creationId xmlns:a16="http://schemas.microsoft.com/office/drawing/2014/main" id="{708F1BD2-115E-6845-BB92-546CE275A1DD}"/>
              </a:ext>
            </a:extLst>
          </p:cNvPr>
          <p:cNvSpPr>
            <a:spLocks noGrp="1"/>
          </p:cNvSpPr>
          <p:nvPr>
            <p:ph type="body" sz="quarter" idx="22"/>
          </p:nvPr>
        </p:nvSpPr>
        <p:spPr/>
        <p:txBody>
          <a:bodyPr/>
          <a:lstStyle/>
          <a:p>
            <a:endParaRPr lang="en-US"/>
          </a:p>
        </p:txBody>
      </p:sp>
      <p:sp>
        <p:nvSpPr>
          <p:cNvPr id="11" name="Espace réservé du texte 2">
            <a:extLst>
              <a:ext uri="{FF2B5EF4-FFF2-40B4-BE49-F238E27FC236}">
                <a16:creationId xmlns:a16="http://schemas.microsoft.com/office/drawing/2014/main" id="{D4D840A3-CF70-B341-8C8F-B32DB1BEC2B1}"/>
              </a:ext>
            </a:extLst>
          </p:cNvPr>
          <p:cNvSpPr>
            <a:spLocks noGrp="1"/>
          </p:cNvSpPr>
          <p:nvPr>
            <p:ph type="body" sz="quarter" idx="13"/>
          </p:nvPr>
        </p:nvSpPr>
        <p:spPr>
          <a:xfrm>
            <a:off x="390525" y="1151559"/>
            <a:ext cx="9526472" cy="367381"/>
          </a:xfrm>
        </p:spPr>
        <p:txBody>
          <a:bodyPr/>
          <a:lstStyle/>
          <a:p>
            <a:pPr marL="0" indent="0">
              <a:buNone/>
            </a:pPr>
            <a:r>
              <a:rPr lang="fr-FR" dirty="0"/>
              <a:t>Axes d’intervention</a:t>
            </a:r>
          </a:p>
        </p:txBody>
      </p:sp>
      <p:sp>
        <p:nvSpPr>
          <p:cNvPr id="26" name="Espace réservé du texte 2">
            <a:extLst>
              <a:ext uri="{FF2B5EF4-FFF2-40B4-BE49-F238E27FC236}">
                <a16:creationId xmlns:a16="http://schemas.microsoft.com/office/drawing/2014/main" id="{798862BD-9A06-824D-9187-9A4A23B6A050}"/>
              </a:ext>
            </a:extLst>
          </p:cNvPr>
          <p:cNvSpPr txBox="1">
            <a:spLocks/>
          </p:cNvSpPr>
          <p:nvPr/>
        </p:nvSpPr>
        <p:spPr>
          <a:xfrm>
            <a:off x="1006869" y="1889331"/>
            <a:ext cx="9916997" cy="4376917"/>
          </a:xfrm>
          <a:prstGeom prst="rect">
            <a:avLst/>
          </a:prstGeom>
        </p:spPr>
        <p:txBody>
          <a:bodyPr/>
          <a:lstStyle>
            <a:lvl1pPr marL="0" indent="0" algn="l" defTabSz="914400" rtl="0" eaLnBrk="1" latinLnBrk="0" hangingPunct="1">
              <a:lnSpc>
                <a:spcPct val="90000"/>
              </a:lnSpc>
              <a:spcBef>
                <a:spcPts val="1000"/>
              </a:spcBef>
              <a:spcAft>
                <a:spcPts val="1200"/>
              </a:spcAft>
              <a:buFont typeface="Arial" panose="020B0604020202020204" pitchFamily="34" charset="0"/>
              <a:buNone/>
              <a:defRPr sz="2000" kern="1200">
                <a:solidFill>
                  <a:schemeClr val="tx1"/>
                </a:solidFill>
                <a:latin typeface="Arial" panose="020B0604020202020204" pitchFamily="34" charset="0"/>
                <a:ea typeface="+mn-ea"/>
                <a:cs typeface="Arial" panose="020B0604020202020204" pitchFamily="34" charset="0"/>
              </a:defRPr>
            </a:lvl1pPr>
            <a:lvl2pPr marL="342900" indent="-342900" algn="l" defTabSz="914400" rtl="0" eaLnBrk="1" latinLnBrk="0" hangingPunct="1">
              <a:lnSpc>
                <a:spcPct val="90000"/>
              </a:lnSpc>
              <a:spcBef>
                <a:spcPts val="2000"/>
              </a:spcBef>
              <a:buFont typeface="Arial" panose="020B0604020202020204" pitchFamily="34" charset="0"/>
              <a:buChar char="•"/>
              <a:tabLst/>
              <a:defRPr sz="2000" b="1" kern="1200">
                <a:solidFill>
                  <a:schemeClr val="tx1"/>
                </a:solidFill>
                <a:latin typeface="Helvetica Now Text" panose="020B0504030202020204"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Helvetica Now Text" panose="020B0504030202020204"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Helvetica Now Text" panose="020B0504030202020204"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Helvetica Now Text" panose="020B05040302020202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34988" lvl="1" indent="-349250">
              <a:lnSpc>
                <a:spcPct val="200000"/>
              </a:lnSpc>
              <a:spcBef>
                <a:spcPts val="0"/>
              </a:spcBef>
              <a:buFont typeface="Arial" panose="020B0604020202020204" pitchFamily="34" charset="0"/>
              <a:buAutoNum type="arabicPeriod"/>
            </a:pPr>
            <a:r>
              <a:rPr lang="fr-FR" sz="2800" b="0" dirty="0">
                <a:solidFill>
                  <a:srgbClr val="C00000"/>
                </a:solidFill>
                <a:latin typeface="Arial" panose="020B0604020202020204" pitchFamily="34" charset="0"/>
                <a:cs typeface="Arial" panose="020B0604020202020204" pitchFamily="34" charset="0"/>
              </a:rPr>
              <a:t>Conseil à la demande (individuel et institutionnel)</a:t>
            </a:r>
          </a:p>
          <a:p>
            <a:pPr marL="895350" lvl="1" indent="-336550">
              <a:lnSpc>
                <a:spcPct val="200000"/>
              </a:lnSpc>
              <a:spcBef>
                <a:spcPts val="0"/>
              </a:spcBef>
              <a:buFont typeface="Arial" panose="020B0604020202020204" pitchFamily="34" charset="0"/>
              <a:buAutoNum type="arabicPeriod"/>
            </a:pPr>
            <a:r>
              <a:rPr lang="fr-FR" sz="2800" b="0" dirty="0">
                <a:solidFill>
                  <a:srgbClr val="7030A0"/>
                </a:solidFill>
                <a:latin typeface="Arial" panose="020B0604020202020204" pitchFamily="34" charset="0"/>
                <a:cs typeface="Arial" panose="020B0604020202020204" pitchFamily="34" charset="0"/>
              </a:rPr>
              <a:t>Formation (fondamentale et approfondie)</a:t>
            </a:r>
          </a:p>
          <a:p>
            <a:pPr marL="1244600" lvl="1" indent="-349250">
              <a:lnSpc>
                <a:spcPct val="200000"/>
              </a:lnSpc>
              <a:spcBef>
                <a:spcPts val="0"/>
              </a:spcBef>
              <a:buFont typeface="Arial" panose="020B0604020202020204" pitchFamily="34" charset="0"/>
              <a:buAutoNum type="arabicPeriod"/>
            </a:pPr>
            <a:r>
              <a:rPr lang="fr-FR" sz="2800" b="0" dirty="0">
                <a:solidFill>
                  <a:schemeClr val="accent5"/>
                </a:solidFill>
                <a:latin typeface="Arial" panose="020B0604020202020204" pitchFamily="34" charset="0"/>
                <a:cs typeface="Arial" panose="020B0604020202020204" pitchFamily="34" charset="0"/>
              </a:rPr>
              <a:t>Soutien (ressources et financements)</a:t>
            </a:r>
          </a:p>
          <a:p>
            <a:pPr marL="1604963" lvl="1" indent="-360363">
              <a:lnSpc>
                <a:spcPct val="200000"/>
              </a:lnSpc>
              <a:spcBef>
                <a:spcPts val="0"/>
              </a:spcBef>
              <a:buFont typeface="Arial" panose="020B0604020202020204" pitchFamily="34" charset="0"/>
              <a:buAutoNum type="arabicPeriod"/>
            </a:pPr>
            <a:r>
              <a:rPr lang="fr-FR" sz="2800" b="0" dirty="0">
                <a:solidFill>
                  <a:schemeClr val="accent1"/>
                </a:solidFill>
                <a:latin typeface="Arial" panose="020B0604020202020204" pitchFamily="34" charset="0"/>
                <a:cs typeface="Arial" panose="020B0604020202020204" pitchFamily="34" charset="0"/>
              </a:rPr>
              <a:t>Mutualisation (réseaux et bonnes pratiques)</a:t>
            </a:r>
          </a:p>
          <a:p>
            <a:pPr marL="1966913" lvl="1" indent="-361950">
              <a:lnSpc>
                <a:spcPct val="200000"/>
              </a:lnSpc>
              <a:spcBef>
                <a:spcPts val="0"/>
              </a:spcBef>
              <a:buFont typeface="Arial" panose="020B0604020202020204" pitchFamily="34" charset="0"/>
              <a:buAutoNum type="arabicPeriod"/>
            </a:pPr>
            <a:r>
              <a:rPr lang="fr-FR" sz="2800" b="0" dirty="0">
                <a:solidFill>
                  <a:schemeClr val="accent5">
                    <a:lumMod val="60000"/>
                    <a:lumOff val="40000"/>
                  </a:schemeClr>
                </a:solidFill>
                <a:latin typeface="Arial" panose="020B0604020202020204" pitchFamily="34" charset="0"/>
                <a:cs typeface="Arial" panose="020B0604020202020204" pitchFamily="34" charset="0"/>
              </a:rPr>
              <a:t>Sensibilisation (à la pédagogie du supérieur)</a:t>
            </a:r>
            <a:endParaRPr lang="fr-CH" sz="2800" b="0" dirty="0">
              <a:solidFill>
                <a:schemeClr val="accent5">
                  <a:lumMod val="60000"/>
                  <a:lumOff val="4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63787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6D7DFEF-A876-B94A-BE44-F3595E769DFC}"/>
              </a:ext>
            </a:extLst>
          </p:cNvPr>
          <p:cNvSpPr>
            <a:spLocks noGrp="1"/>
          </p:cNvSpPr>
          <p:nvPr>
            <p:ph type="body" sz="quarter" idx="10"/>
          </p:nvPr>
        </p:nvSpPr>
        <p:spPr>
          <a:xfrm>
            <a:off x="390525" y="493777"/>
            <a:ext cx="11419806" cy="707886"/>
          </a:xfrm>
        </p:spPr>
        <p:txBody>
          <a:bodyPr/>
          <a:lstStyle/>
          <a:p>
            <a:r>
              <a:rPr lang="en-US" dirty="0"/>
              <a:t>Le SADAP </a:t>
            </a:r>
            <a:r>
              <a:rPr lang="en-US" dirty="0" err="1"/>
              <a:t>en</a:t>
            </a:r>
            <a:r>
              <a:rPr lang="en-US" dirty="0"/>
              <a:t> </a:t>
            </a:r>
            <a:r>
              <a:rPr lang="en-US" dirty="0" err="1"/>
              <a:t>bref</a:t>
            </a:r>
            <a:endParaRPr lang="en-US" dirty="0"/>
          </a:p>
        </p:txBody>
      </p:sp>
      <p:sp>
        <p:nvSpPr>
          <p:cNvPr id="4" name="Text Placeholder 3">
            <a:extLst>
              <a:ext uri="{FF2B5EF4-FFF2-40B4-BE49-F238E27FC236}">
                <a16:creationId xmlns:a16="http://schemas.microsoft.com/office/drawing/2014/main" id="{5A1843AA-D895-2B46-8432-88D63BB7A162}"/>
              </a:ext>
            </a:extLst>
          </p:cNvPr>
          <p:cNvSpPr>
            <a:spLocks noGrp="1"/>
          </p:cNvSpPr>
          <p:nvPr>
            <p:ph type="body" sz="quarter" idx="20"/>
          </p:nvPr>
        </p:nvSpPr>
        <p:spPr/>
        <p:txBody>
          <a:bodyPr/>
          <a:lstStyle/>
          <a:p>
            <a:endParaRPr lang="en-US"/>
          </a:p>
        </p:txBody>
      </p:sp>
      <p:sp>
        <p:nvSpPr>
          <p:cNvPr id="5" name="Text Placeholder 4">
            <a:extLst>
              <a:ext uri="{FF2B5EF4-FFF2-40B4-BE49-F238E27FC236}">
                <a16:creationId xmlns:a16="http://schemas.microsoft.com/office/drawing/2014/main" id="{8FDA08CD-335A-2E49-9F46-B072B74A2FB2}"/>
              </a:ext>
            </a:extLst>
          </p:cNvPr>
          <p:cNvSpPr>
            <a:spLocks noGrp="1"/>
          </p:cNvSpPr>
          <p:nvPr>
            <p:ph type="body" sz="quarter" idx="21"/>
          </p:nvPr>
        </p:nvSpPr>
        <p:spPr/>
        <p:txBody>
          <a:bodyPr/>
          <a:lstStyle/>
          <a:p>
            <a:endParaRPr lang="en-US"/>
          </a:p>
        </p:txBody>
      </p:sp>
      <p:sp>
        <p:nvSpPr>
          <p:cNvPr id="6" name="Text Placeholder 5">
            <a:extLst>
              <a:ext uri="{FF2B5EF4-FFF2-40B4-BE49-F238E27FC236}">
                <a16:creationId xmlns:a16="http://schemas.microsoft.com/office/drawing/2014/main" id="{708F1BD2-115E-6845-BB92-546CE275A1DD}"/>
              </a:ext>
            </a:extLst>
          </p:cNvPr>
          <p:cNvSpPr>
            <a:spLocks noGrp="1"/>
          </p:cNvSpPr>
          <p:nvPr>
            <p:ph type="body" sz="quarter" idx="22"/>
          </p:nvPr>
        </p:nvSpPr>
        <p:spPr/>
        <p:txBody>
          <a:bodyPr/>
          <a:lstStyle/>
          <a:p>
            <a:endParaRPr lang="en-US"/>
          </a:p>
        </p:txBody>
      </p:sp>
      <p:sp>
        <p:nvSpPr>
          <p:cNvPr id="11" name="Espace réservé du texte 2">
            <a:extLst>
              <a:ext uri="{FF2B5EF4-FFF2-40B4-BE49-F238E27FC236}">
                <a16:creationId xmlns:a16="http://schemas.microsoft.com/office/drawing/2014/main" id="{D4D840A3-CF70-B341-8C8F-B32DB1BEC2B1}"/>
              </a:ext>
            </a:extLst>
          </p:cNvPr>
          <p:cNvSpPr>
            <a:spLocks noGrp="1"/>
          </p:cNvSpPr>
          <p:nvPr>
            <p:ph type="body" sz="quarter" idx="13"/>
          </p:nvPr>
        </p:nvSpPr>
        <p:spPr>
          <a:xfrm>
            <a:off x="390525" y="1151559"/>
            <a:ext cx="9526472" cy="367381"/>
          </a:xfrm>
        </p:spPr>
        <p:txBody>
          <a:bodyPr/>
          <a:lstStyle/>
          <a:p>
            <a:pPr marL="0" indent="0">
              <a:buNone/>
            </a:pPr>
            <a:r>
              <a:rPr lang="fr-FR" dirty="0"/>
              <a:t>Le soutien à l’innovation pédagogique</a:t>
            </a:r>
          </a:p>
        </p:txBody>
      </p:sp>
      <p:sp>
        <p:nvSpPr>
          <p:cNvPr id="26" name="Espace réservé du texte 2">
            <a:extLst>
              <a:ext uri="{FF2B5EF4-FFF2-40B4-BE49-F238E27FC236}">
                <a16:creationId xmlns:a16="http://schemas.microsoft.com/office/drawing/2014/main" id="{798862BD-9A06-824D-9187-9A4A23B6A050}"/>
              </a:ext>
            </a:extLst>
          </p:cNvPr>
          <p:cNvSpPr txBox="1">
            <a:spLocks/>
          </p:cNvSpPr>
          <p:nvPr/>
        </p:nvSpPr>
        <p:spPr>
          <a:xfrm>
            <a:off x="1006869" y="1889331"/>
            <a:ext cx="9916997" cy="4376917"/>
          </a:xfrm>
          <a:prstGeom prst="rect">
            <a:avLst/>
          </a:prstGeom>
        </p:spPr>
        <p:txBody>
          <a:bodyPr/>
          <a:lstStyle>
            <a:lvl1pPr marL="0" indent="0" algn="l" defTabSz="914400" rtl="0" eaLnBrk="1" latinLnBrk="0" hangingPunct="1">
              <a:lnSpc>
                <a:spcPct val="90000"/>
              </a:lnSpc>
              <a:spcBef>
                <a:spcPts val="1000"/>
              </a:spcBef>
              <a:spcAft>
                <a:spcPts val="1200"/>
              </a:spcAft>
              <a:buFont typeface="Arial" panose="020B0604020202020204" pitchFamily="34" charset="0"/>
              <a:buNone/>
              <a:defRPr sz="2000" kern="1200">
                <a:solidFill>
                  <a:schemeClr val="tx1"/>
                </a:solidFill>
                <a:latin typeface="Arial" panose="020B0604020202020204" pitchFamily="34" charset="0"/>
                <a:ea typeface="+mn-ea"/>
                <a:cs typeface="Arial" panose="020B0604020202020204" pitchFamily="34" charset="0"/>
              </a:defRPr>
            </a:lvl1pPr>
            <a:lvl2pPr marL="342900" indent="-342900" algn="l" defTabSz="914400" rtl="0" eaLnBrk="1" latinLnBrk="0" hangingPunct="1">
              <a:lnSpc>
                <a:spcPct val="90000"/>
              </a:lnSpc>
              <a:spcBef>
                <a:spcPts val="2000"/>
              </a:spcBef>
              <a:buFont typeface="Arial" panose="020B0604020202020204" pitchFamily="34" charset="0"/>
              <a:buChar char="•"/>
              <a:tabLst/>
              <a:defRPr sz="2000" b="1" kern="1200">
                <a:solidFill>
                  <a:schemeClr val="tx1"/>
                </a:solidFill>
                <a:latin typeface="Helvetica Now Text" panose="020B0504030202020204"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Helvetica Now Text" panose="020B0504030202020204"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Helvetica Now Text" panose="020B0504030202020204"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Helvetica Now Text" panose="020B05040302020202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34988" lvl="1" indent="-349250">
              <a:lnSpc>
                <a:spcPct val="200000"/>
              </a:lnSpc>
              <a:spcBef>
                <a:spcPts val="0"/>
              </a:spcBef>
              <a:buFont typeface="Arial" panose="020B0604020202020204" pitchFamily="34" charset="0"/>
              <a:buAutoNum type="arabicPeriod"/>
            </a:pPr>
            <a:r>
              <a:rPr lang="fr-FR" sz="2800" b="0" dirty="0">
                <a:solidFill>
                  <a:srgbClr val="C00000"/>
                </a:solidFill>
                <a:latin typeface="Arial" panose="020B0604020202020204" pitchFamily="34" charset="0"/>
                <a:cs typeface="Arial" panose="020B0604020202020204" pitchFamily="34" charset="0"/>
              </a:rPr>
              <a:t>Un appel annuel (100’000.-)</a:t>
            </a:r>
          </a:p>
          <a:p>
            <a:pPr marL="895350" lvl="1" indent="-336550">
              <a:lnSpc>
                <a:spcPct val="200000"/>
              </a:lnSpc>
              <a:spcBef>
                <a:spcPts val="0"/>
              </a:spcBef>
              <a:buFont typeface="Arial" panose="020B0604020202020204" pitchFamily="34" charset="0"/>
              <a:buAutoNum type="arabicPeriod"/>
            </a:pPr>
            <a:r>
              <a:rPr lang="fr-FR" sz="2800" b="0" dirty="0">
                <a:solidFill>
                  <a:srgbClr val="7030A0"/>
                </a:solidFill>
                <a:latin typeface="Arial" panose="020B0604020202020204" pitchFamily="34" charset="0"/>
                <a:cs typeface="Arial" panose="020B0604020202020204" pitchFamily="34" charset="0"/>
              </a:rPr>
              <a:t>Un guichet permanent (5 x 6’000.-)</a:t>
            </a:r>
          </a:p>
          <a:p>
            <a:pPr marL="1244600" lvl="1" indent="-349250">
              <a:lnSpc>
                <a:spcPct val="200000"/>
              </a:lnSpc>
              <a:spcBef>
                <a:spcPts val="0"/>
              </a:spcBef>
              <a:buFont typeface="Arial" panose="020B0604020202020204" pitchFamily="34" charset="0"/>
              <a:buAutoNum type="arabicPeriod"/>
            </a:pPr>
            <a:r>
              <a:rPr lang="fr-FR" sz="2800" b="0" dirty="0">
                <a:solidFill>
                  <a:schemeClr val="accent5"/>
                </a:solidFill>
                <a:latin typeface="Arial" panose="020B0604020202020204" pitchFamily="34" charset="0"/>
                <a:cs typeface="Arial" panose="020B0604020202020204" pitchFamily="34" charset="0"/>
              </a:rPr>
              <a:t>Un accompagnement pédagogique </a:t>
            </a:r>
            <a:r>
              <a:rPr lang="fr-FR" sz="2800" b="0" i="1" dirty="0">
                <a:solidFill>
                  <a:schemeClr val="accent5"/>
                </a:solidFill>
                <a:latin typeface="Arial" panose="020B0604020202020204" pitchFamily="34" charset="0"/>
                <a:cs typeface="Arial" panose="020B0604020202020204" pitchFamily="34" charset="0"/>
              </a:rPr>
              <a:t>ad hoc</a:t>
            </a:r>
          </a:p>
          <a:p>
            <a:pPr marL="1604963" lvl="1" indent="-360363">
              <a:lnSpc>
                <a:spcPct val="200000"/>
              </a:lnSpc>
              <a:spcBef>
                <a:spcPts val="0"/>
              </a:spcBef>
              <a:buFont typeface="Arial" panose="020B0604020202020204" pitchFamily="34" charset="0"/>
              <a:buAutoNum type="arabicPeriod"/>
            </a:pPr>
            <a:r>
              <a:rPr lang="fr-FR" sz="2800" b="0" dirty="0">
                <a:solidFill>
                  <a:schemeClr val="accent1"/>
                </a:solidFill>
                <a:latin typeface="Arial" panose="020B0604020202020204" pitchFamily="34" charset="0"/>
                <a:cs typeface="Arial" panose="020B0604020202020204" pitchFamily="34" charset="0"/>
              </a:rPr>
              <a:t>Une journée d’innovation pédagogique</a:t>
            </a:r>
          </a:p>
          <a:p>
            <a:pPr marL="1966913" lvl="1" indent="-361950">
              <a:lnSpc>
                <a:spcPct val="200000"/>
              </a:lnSpc>
              <a:spcBef>
                <a:spcPts val="0"/>
              </a:spcBef>
              <a:buFont typeface="Arial" panose="020B0604020202020204" pitchFamily="34" charset="0"/>
              <a:buAutoNum type="arabicPeriod"/>
            </a:pPr>
            <a:r>
              <a:rPr lang="fr-FR" sz="2800" b="0" dirty="0">
                <a:solidFill>
                  <a:schemeClr val="accent5">
                    <a:lumMod val="60000"/>
                    <a:lumOff val="40000"/>
                  </a:schemeClr>
                </a:solidFill>
                <a:latin typeface="Arial" panose="020B0604020202020204" pitchFamily="34" charset="0"/>
                <a:cs typeface="Arial" panose="020B0604020202020204" pitchFamily="34" charset="0"/>
              </a:rPr>
              <a:t>Un partenariat avec </a:t>
            </a:r>
            <a:r>
              <a:rPr lang="fr-FR" sz="2800" b="0" i="1" dirty="0">
                <a:solidFill>
                  <a:schemeClr val="accent5">
                    <a:lumMod val="60000"/>
                    <a:lumOff val="40000"/>
                  </a:schemeClr>
                </a:solidFill>
                <a:latin typeface="Arial" panose="020B0604020202020204" pitchFamily="34" charset="0"/>
                <a:cs typeface="Arial" panose="020B0604020202020204" pitchFamily="34" charset="0"/>
              </a:rPr>
              <a:t>The Conversation</a:t>
            </a:r>
            <a:endParaRPr lang="fr-CH" sz="2800" b="0" i="1" dirty="0">
              <a:solidFill>
                <a:schemeClr val="accent5">
                  <a:lumMod val="60000"/>
                  <a:lumOff val="40000"/>
                </a:schemeClr>
              </a:solidFill>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9B789C1B-17E2-BF4F-9EC8-98B94DB08ABC}"/>
              </a:ext>
            </a:extLst>
          </p:cNvPr>
          <p:cNvSpPr/>
          <p:nvPr/>
        </p:nvSpPr>
        <p:spPr>
          <a:xfrm>
            <a:off x="7598588" y="1562999"/>
            <a:ext cx="3904659" cy="523220"/>
          </a:xfrm>
          <a:prstGeom prst="rect">
            <a:avLst/>
          </a:prstGeom>
        </p:spPr>
        <p:txBody>
          <a:bodyPr wrap="none">
            <a:spAutoFit/>
          </a:bodyPr>
          <a:lstStyle/>
          <a:p>
            <a:r>
              <a:rPr lang="fr-FR" sz="2800" dirty="0">
                <a:solidFill>
                  <a:schemeClr val="accent1"/>
                </a:solidFill>
                <a:latin typeface="Arial" panose="020B0604020202020204" pitchFamily="34" charset="0"/>
                <a:hlinkClick r:id="rId2"/>
              </a:rPr>
              <a:t>www.hes-so.ch/sadap/</a:t>
            </a:r>
            <a:r>
              <a:rPr lang="fr-FR" sz="2800" dirty="0">
                <a:solidFill>
                  <a:schemeClr val="accent1"/>
                </a:solidFill>
                <a:latin typeface="Arial" panose="020B0604020202020204" pitchFamily="34" charset="0"/>
              </a:rPr>
              <a:t> </a:t>
            </a:r>
          </a:p>
        </p:txBody>
      </p:sp>
    </p:spTree>
    <p:extLst>
      <p:ext uri="{BB962C8B-B14F-4D97-AF65-F5344CB8AC3E}">
        <p14:creationId xmlns:p14="http://schemas.microsoft.com/office/powerpoint/2010/main" val="2845754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strVal val="#ppt_w*0.70"/>
                                          </p:val>
                                        </p:tav>
                                        <p:tav tm="100000">
                                          <p:val>
                                            <p:strVal val="#ppt_w"/>
                                          </p:val>
                                        </p:tav>
                                      </p:tavLst>
                                    </p:anim>
                                    <p:anim calcmode="lin" valueType="num">
                                      <p:cBhvr>
                                        <p:cTn id="8" dur="1000" fill="hold"/>
                                        <p:tgtEl>
                                          <p:spTgt spid="3"/>
                                        </p:tgtEl>
                                        <p:attrNameLst>
                                          <p:attrName>ppt_h</p:attrName>
                                        </p:attrNameLst>
                                      </p:cBhvr>
                                      <p:tavLst>
                                        <p:tav tm="0">
                                          <p:val>
                                            <p:strVal val="#ppt_h"/>
                                          </p:val>
                                        </p:tav>
                                        <p:tav tm="100000">
                                          <p:val>
                                            <p:strVal val="#ppt_h"/>
                                          </p:val>
                                        </p:tav>
                                      </p:tavLst>
                                    </p:anim>
                                    <p:animEffect transition="in" filter="fade">
                                      <p:cBhvr>
                                        <p:cTn id="9" dur="10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26">
                                            <p:txEl>
                                              <p:pRg st="0" end="0"/>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26">
                                            <p:txEl>
                                              <p:pRg st="1" end="1"/>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26">
                                            <p:txEl>
                                              <p:pRg st="2" end="2"/>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26">
                                            <p:txEl>
                                              <p:pRg st="3" end="3"/>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2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6D7DFEF-A876-B94A-BE44-F3595E769DFC}"/>
              </a:ext>
            </a:extLst>
          </p:cNvPr>
          <p:cNvSpPr>
            <a:spLocks noGrp="1"/>
          </p:cNvSpPr>
          <p:nvPr>
            <p:ph type="body" sz="quarter" idx="10"/>
          </p:nvPr>
        </p:nvSpPr>
        <p:spPr>
          <a:xfrm>
            <a:off x="390525" y="493777"/>
            <a:ext cx="11419806" cy="707886"/>
          </a:xfrm>
        </p:spPr>
        <p:txBody>
          <a:bodyPr/>
          <a:lstStyle/>
          <a:p>
            <a:r>
              <a:rPr lang="en-US" dirty="0"/>
              <a:t>Le SADAP </a:t>
            </a:r>
            <a:r>
              <a:rPr lang="en-US" dirty="0" err="1"/>
              <a:t>en</a:t>
            </a:r>
            <a:r>
              <a:rPr lang="en-US" dirty="0"/>
              <a:t> </a:t>
            </a:r>
            <a:r>
              <a:rPr lang="en-US" dirty="0" err="1"/>
              <a:t>bref</a:t>
            </a:r>
            <a:endParaRPr lang="en-US" dirty="0"/>
          </a:p>
        </p:txBody>
      </p:sp>
      <p:sp>
        <p:nvSpPr>
          <p:cNvPr id="4" name="Text Placeholder 3">
            <a:extLst>
              <a:ext uri="{FF2B5EF4-FFF2-40B4-BE49-F238E27FC236}">
                <a16:creationId xmlns:a16="http://schemas.microsoft.com/office/drawing/2014/main" id="{5A1843AA-D895-2B46-8432-88D63BB7A162}"/>
              </a:ext>
            </a:extLst>
          </p:cNvPr>
          <p:cNvSpPr>
            <a:spLocks noGrp="1"/>
          </p:cNvSpPr>
          <p:nvPr>
            <p:ph type="body" sz="quarter" idx="20"/>
          </p:nvPr>
        </p:nvSpPr>
        <p:spPr/>
        <p:txBody>
          <a:bodyPr/>
          <a:lstStyle/>
          <a:p>
            <a:endParaRPr lang="en-US"/>
          </a:p>
        </p:txBody>
      </p:sp>
      <p:sp>
        <p:nvSpPr>
          <p:cNvPr id="5" name="Text Placeholder 4">
            <a:extLst>
              <a:ext uri="{FF2B5EF4-FFF2-40B4-BE49-F238E27FC236}">
                <a16:creationId xmlns:a16="http://schemas.microsoft.com/office/drawing/2014/main" id="{8FDA08CD-335A-2E49-9F46-B072B74A2FB2}"/>
              </a:ext>
            </a:extLst>
          </p:cNvPr>
          <p:cNvSpPr>
            <a:spLocks noGrp="1"/>
          </p:cNvSpPr>
          <p:nvPr>
            <p:ph type="body" sz="quarter" idx="21"/>
          </p:nvPr>
        </p:nvSpPr>
        <p:spPr/>
        <p:txBody>
          <a:bodyPr/>
          <a:lstStyle/>
          <a:p>
            <a:endParaRPr lang="en-US"/>
          </a:p>
        </p:txBody>
      </p:sp>
      <p:sp>
        <p:nvSpPr>
          <p:cNvPr id="6" name="Text Placeholder 5">
            <a:extLst>
              <a:ext uri="{FF2B5EF4-FFF2-40B4-BE49-F238E27FC236}">
                <a16:creationId xmlns:a16="http://schemas.microsoft.com/office/drawing/2014/main" id="{708F1BD2-115E-6845-BB92-546CE275A1DD}"/>
              </a:ext>
            </a:extLst>
          </p:cNvPr>
          <p:cNvSpPr>
            <a:spLocks noGrp="1"/>
          </p:cNvSpPr>
          <p:nvPr>
            <p:ph type="body" sz="quarter" idx="22"/>
          </p:nvPr>
        </p:nvSpPr>
        <p:spPr/>
        <p:txBody>
          <a:bodyPr/>
          <a:lstStyle/>
          <a:p>
            <a:endParaRPr lang="en-US"/>
          </a:p>
        </p:txBody>
      </p:sp>
      <p:sp>
        <p:nvSpPr>
          <p:cNvPr id="11" name="Espace réservé du texte 2">
            <a:extLst>
              <a:ext uri="{FF2B5EF4-FFF2-40B4-BE49-F238E27FC236}">
                <a16:creationId xmlns:a16="http://schemas.microsoft.com/office/drawing/2014/main" id="{D4D840A3-CF70-B341-8C8F-B32DB1BEC2B1}"/>
              </a:ext>
            </a:extLst>
          </p:cNvPr>
          <p:cNvSpPr>
            <a:spLocks noGrp="1"/>
          </p:cNvSpPr>
          <p:nvPr>
            <p:ph type="body" sz="quarter" idx="13"/>
          </p:nvPr>
        </p:nvSpPr>
        <p:spPr>
          <a:xfrm>
            <a:off x="390525" y="1151559"/>
            <a:ext cx="9526472" cy="367381"/>
          </a:xfrm>
        </p:spPr>
        <p:txBody>
          <a:bodyPr/>
          <a:lstStyle/>
          <a:p>
            <a:pPr marL="0" indent="0">
              <a:buNone/>
            </a:pPr>
            <a:r>
              <a:rPr lang="fr-FR" dirty="0"/>
              <a:t>Le soutien à l’innovation pédagogique</a:t>
            </a:r>
          </a:p>
        </p:txBody>
      </p:sp>
      <p:sp>
        <p:nvSpPr>
          <p:cNvPr id="3" name="Rectangle 2">
            <a:extLst>
              <a:ext uri="{FF2B5EF4-FFF2-40B4-BE49-F238E27FC236}">
                <a16:creationId xmlns:a16="http://schemas.microsoft.com/office/drawing/2014/main" id="{9B789C1B-17E2-BF4F-9EC8-98B94DB08ABC}"/>
              </a:ext>
            </a:extLst>
          </p:cNvPr>
          <p:cNvSpPr/>
          <p:nvPr/>
        </p:nvSpPr>
        <p:spPr>
          <a:xfrm>
            <a:off x="7727219" y="4469484"/>
            <a:ext cx="4444871" cy="523220"/>
          </a:xfrm>
          <a:prstGeom prst="rect">
            <a:avLst/>
          </a:prstGeom>
        </p:spPr>
        <p:txBody>
          <a:bodyPr wrap="none">
            <a:spAutoFit/>
          </a:bodyPr>
          <a:lstStyle/>
          <a:p>
            <a:pPr algn="ctr"/>
            <a:r>
              <a:rPr lang="fr-FR" sz="2800" dirty="0">
                <a:solidFill>
                  <a:schemeClr val="accent1"/>
                </a:solidFill>
                <a:latin typeface="Arial" panose="020B0604020202020204" pitchFamily="34" charset="0"/>
                <a:hlinkClick r:id="rId2"/>
              </a:rPr>
              <a:t>www.theconversation.com</a:t>
            </a:r>
            <a:r>
              <a:rPr lang="fr-FR" sz="2800" dirty="0">
                <a:solidFill>
                  <a:schemeClr val="accent1"/>
                </a:solidFill>
                <a:latin typeface="Arial" panose="020B0604020202020204" pitchFamily="34" charset="0"/>
              </a:rPr>
              <a:t> </a:t>
            </a:r>
          </a:p>
        </p:txBody>
      </p:sp>
      <p:pic>
        <p:nvPicPr>
          <p:cNvPr id="8" name="Image 7" descr="Une image contenant texte&#10;&#10;Description générée automatiquement">
            <a:extLst>
              <a:ext uri="{FF2B5EF4-FFF2-40B4-BE49-F238E27FC236}">
                <a16:creationId xmlns:a16="http://schemas.microsoft.com/office/drawing/2014/main" id="{C598D316-2439-7243-B7F3-DBB504B950B8}"/>
              </a:ext>
            </a:extLst>
          </p:cNvPr>
          <p:cNvPicPr>
            <a:picLocks noChangeAspect="1"/>
          </p:cNvPicPr>
          <p:nvPr/>
        </p:nvPicPr>
        <p:blipFill>
          <a:blip r:embed="rId3"/>
          <a:stretch>
            <a:fillRect/>
          </a:stretch>
        </p:blipFill>
        <p:spPr>
          <a:xfrm>
            <a:off x="1355270" y="1787924"/>
            <a:ext cx="6270173" cy="4938274"/>
          </a:xfrm>
          <a:prstGeom prst="rect">
            <a:avLst/>
          </a:prstGeom>
        </p:spPr>
      </p:pic>
    </p:spTree>
    <p:extLst>
      <p:ext uri="{BB962C8B-B14F-4D97-AF65-F5344CB8AC3E}">
        <p14:creationId xmlns:p14="http://schemas.microsoft.com/office/powerpoint/2010/main" val="1397660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6D7DFEF-A876-B94A-BE44-F3595E769DFC}"/>
              </a:ext>
            </a:extLst>
          </p:cNvPr>
          <p:cNvSpPr>
            <a:spLocks noGrp="1"/>
          </p:cNvSpPr>
          <p:nvPr>
            <p:ph type="body" sz="quarter" idx="10"/>
          </p:nvPr>
        </p:nvSpPr>
        <p:spPr>
          <a:xfrm>
            <a:off x="390525" y="493777"/>
            <a:ext cx="11419806" cy="707886"/>
          </a:xfrm>
        </p:spPr>
        <p:txBody>
          <a:bodyPr/>
          <a:lstStyle/>
          <a:p>
            <a:r>
              <a:rPr lang="en-US" dirty="0"/>
              <a:t>Le SADAP </a:t>
            </a:r>
            <a:r>
              <a:rPr lang="en-US" dirty="0" err="1"/>
              <a:t>en</a:t>
            </a:r>
            <a:r>
              <a:rPr lang="en-US" dirty="0"/>
              <a:t> </a:t>
            </a:r>
            <a:r>
              <a:rPr lang="en-US" dirty="0" err="1"/>
              <a:t>bref</a:t>
            </a:r>
            <a:endParaRPr lang="en-US" dirty="0"/>
          </a:p>
        </p:txBody>
      </p:sp>
      <p:sp>
        <p:nvSpPr>
          <p:cNvPr id="4" name="Text Placeholder 3">
            <a:extLst>
              <a:ext uri="{FF2B5EF4-FFF2-40B4-BE49-F238E27FC236}">
                <a16:creationId xmlns:a16="http://schemas.microsoft.com/office/drawing/2014/main" id="{5A1843AA-D895-2B46-8432-88D63BB7A162}"/>
              </a:ext>
            </a:extLst>
          </p:cNvPr>
          <p:cNvSpPr>
            <a:spLocks noGrp="1"/>
          </p:cNvSpPr>
          <p:nvPr>
            <p:ph type="body" sz="quarter" idx="20"/>
          </p:nvPr>
        </p:nvSpPr>
        <p:spPr/>
        <p:txBody>
          <a:bodyPr/>
          <a:lstStyle/>
          <a:p>
            <a:endParaRPr lang="en-US">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8FDA08CD-335A-2E49-9F46-B072B74A2FB2}"/>
              </a:ext>
            </a:extLst>
          </p:cNvPr>
          <p:cNvSpPr>
            <a:spLocks noGrp="1"/>
          </p:cNvSpPr>
          <p:nvPr>
            <p:ph type="body" sz="quarter" idx="21"/>
          </p:nvPr>
        </p:nvSpPr>
        <p:spPr/>
        <p:txBody>
          <a:bodyPr/>
          <a:lstStyle/>
          <a:p>
            <a:endParaRPr lang="en-US">
              <a:latin typeface="Arial" panose="020B0604020202020204" pitchFamily="34" charset="0"/>
              <a:cs typeface="Arial" panose="020B0604020202020204" pitchFamily="34" charset="0"/>
            </a:endParaRPr>
          </a:p>
        </p:txBody>
      </p:sp>
      <p:sp>
        <p:nvSpPr>
          <p:cNvPr id="6" name="Text Placeholder 5">
            <a:extLst>
              <a:ext uri="{FF2B5EF4-FFF2-40B4-BE49-F238E27FC236}">
                <a16:creationId xmlns:a16="http://schemas.microsoft.com/office/drawing/2014/main" id="{708F1BD2-115E-6845-BB92-546CE275A1DD}"/>
              </a:ext>
            </a:extLst>
          </p:cNvPr>
          <p:cNvSpPr>
            <a:spLocks noGrp="1"/>
          </p:cNvSpPr>
          <p:nvPr>
            <p:ph type="body" sz="quarter" idx="22"/>
          </p:nvPr>
        </p:nvSpPr>
        <p:spPr/>
        <p:txBody>
          <a:bodyPr/>
          <a:lstStyle/>
          <a:p>
            <a:endParaRPr lang="en-US">
              <a:latin typeface="Arial" panose="020B0604020202020204" pitchFamily="34" charset="0"/>
              <a:cs typeface="Arial" panose="020B0604020202020204" pitchFamily="34" charset="0"/>
            </a:endParaRPr>
          </a:p>
        </p:txBody>
      </p:sp>
      <p:sp>
        <p:nvSpPr>
          <p:cNvPr id="11" name="Espace réservé du texte 2">
            <a:extLst>
              <a:ext uri="{FF2B5EF4-FFF2-40B4-BE49-F238E27FC236}">
                <a16:creationId xmlns:a16="http://schemas.microsoft.com/office/drawing/2014/main" id="{D4D840A3-CF70-B341-8C8F-B32DB1BEC2B1}"/>
              </a:ext>
            </a:extLst>
          </p:cNvPr>
          <p:cNvSpPr>
            <a:spLocks noGrp="1"/>
          </p:cNvSpPr>
          <p:nvPr>
            <p:ph type="body" sz="quarter" idx="13"/>
          </p:nvPr>
        </p:nvSpPr>
        <p:spPr>
          <a:xfrm>
            <a:off x="390525" y="1151559"/>
            <a:ext cx="9526472" cy="367381"/>
          </a:xfrm>
        </p:spPr>
        <p:txBody>
          <a:bodyPr/>
          <a:lstStyle/>
          <a:p>
            <a:pPr marL="0" indent="0">
              <a:buNone/>
            </a:pPr>
            <a:r>
              <a:rPr lang="fr-FR" dirty="0"/>
              <a:t>Un écosystème au service du développement pédagogique</a:t>
            </a:r>
          </a:p>
        </p:txBody>
      </p:sp>
      <p:sp>
        <p:nvSpPr>
          <p:cNvPr id="12" name="ZoneTexte 11">
            <a:extLst>
              <a:ext uri="{FF2B5EF4-FFF2-40B4-BE49-F238E27FC236}">
                <a16:creationId xmlns:a16="http://schemas.microsoft.com/office/drawing/2014/main" id="{0A23266F-4776-AC44-B905-9B5595F2FAEA}"/>
              </a:ext>
            </a:extLst>
          </p:cNvPr>
          <p:cNvSpPr txBox="1"/>
          <p:nvPr/>
        </p:nvSpPr>
        <p:spPr>
          <a:xfrm>
            <a:off x="5575188" y="2128451"/>
            <a:ext cx="1242648" cy="466281"/>
          </a:xfrm>
          <a:prstGeom prst="rect">
            <a:avLst/>
          </a:prstGeom>
          <a:noFill/>
        </p:spPr>
        <p:txBody>
          <a:bodyPr wrap="none" rtlCol="0">
            <a:spAutoFit/>
          </a:bodyPr>
          <a:lstStyle/>
          <a:p>
            <a:r>
              <a:rPr lang="fr-FR" sz="2430" dirty="0">
                <a:solidFill>
                  <a:srgbClr val="C00000"/>
                </a:solidFill>
                <a:latin typeface="Arial" panose="020B0604020202020204" pitchFamily="34" charset="0"/>
                <a:cs typeface="Arial" panose="020B0604020202020204" pitchFamily="34" charset="0"/>
              </a:rPr>
              <a:t>SADAP</a:t>
            </a:r>
          </a:p>
        </p:txBody>
      </p:sp>
      <p:sp>
        <p:nvSpPr>
          <p:cNvPr id="13" name="ZoneTexte 12">
            <a:extLst>
              <a:ext uri="{FF2B5EF4-FFF2-40B4-BE49-F238E27FC236}">
                <a16:creationId xmlns:a16="http://schemas.microsoft.com/office/drawing/2014/main" id="{08CF494B-AA15-E347-89BA-0FA0DE4D8598}"/>
              </a:ext>
            </a:extLst>
          </p:cNvPr>
          <p:cNvSpPr txBox="1"/>
          <p:nvPr/>
        </p:nvSpPr>
        <p:spPr>
          <a:xfrm>
            <a:off x="3114145" y="4612845"/>
            <a:ext cx="1500732" cy="466281"/>
          </a:xfrm>
          <a:prstGeom prst="rect">
            <a:avLst/>
          </a:prstGeom>
          <a:noFill/>
          <a:ln>
            <a:noFill/>
          </a:ln>
        </p:spPr>
        <p:txBody>
          <a:bodyPr wrap="none" rtlCol="0">
            <a:spAutoFit/>
          </a:bodyPr>
          <a:lstStyle/>
          <a:p>
            <a:r>
              <a:rPr lang="fr-FR" sz="2430" dirty="0">
                <a:solidFill>
                  <a:srgbClr val="C00000"/>
                </a:solidFill>
                <a:latin typeface="Arial" panose="020B0604020202020204" pitchFamily="34" charset="0"/>
                <a:cs typeface="Arial" panose="020B0604020202020204" pitchFamily="34" charset="0"/>
              </a:rPr>
              <a:t>DEVPRO</a:t>
            </a:r>
          </a:p>
        </p:txBody>
      </p:sp>
      <p:sp>
        <p:nvSpPr>
          <p:cNvPr id="14" name="ZoneTexte 13">
            <a:extLst>
              <a:ext uri="{FF2B5EF4-FFF2-40B4-BE49-F238E27FC236}">
                <a16:creationId xmlns:a16="http://schemas.microsoft.com/office/drawing/2014/main" id="{0B5DEE0B-8B91-8148-88EC-4302307334E7}"/>
              </a:ext>
            </a:extLst>
          </p:cNvPr>
          <p:cNvSpPr txBox="1"/>
          <p:nvPr/>
        </p:nvSpPr>
        <p:spPr>
          <a:xfrm>
            <a:off x="5339244" y="5748541"/>
            <a:ext cx="2297424" cy="466281"/>
          </a:xfrm>
          <a:prstGeom prst="rect">
            <a:avLst/>
          </a:prstGeom>
          <a:noFill/>
          <a:ln>
            <a:noFill/>
          </a:ln>
        </p:spPr>
        <p:txBody>
          <a:bodyPr wrap="none" rtlCol="0">
            <a:spAutoFit/>
          </a:bodyPr>
          <a:lstStyle/>
          <a:p>
            <a:r>
              <a:rPr lang="fr-FR" sz="2430" dirty="0">
                <a:solidFill>
                  <a:srgbClr val="0098D8"/>
                </a:solidFill>
                <a:latin typeface="Arial" panose="020B0604020202020204" pitchFamily="34" charset="0"/>
                <a:cs typeface="Arial" panose="020B0604020202020204" pitchFamily="34" charset="0"/>
              </a:rPr>
              <a:t>CYBERLEARN</a:t>
            </a:r>
          </a:p>
        </p:txBody>
      </p:sp>
      <p:sp>
        <p:nvSpPr>
          <p:cNvPr id="15" name="ZoneTexte 14">
            <a:extLst>
              <a:ext uri="{FF2B5EF4-FFF2-40B4-BE49-F238E27FC236}">
                <a16:creationId xmlns:a16="http://schemas.microsoft.com/office/drawing/2014/main" id="{2540D163-1C7C-ED48-A9AE-CEB0D85F79EB}"/>
              </a:ext>
            </a:extLst>
          </p:cNvPr>
          <p:cNvSpPr txBox="1"/>
          <p:nvPr/>
        </p:nvSpPr>
        <p:spPr>
          <a:xfrm>
            <a:off x="7736697" y="4612844"/>
            <a:ext cx="857927" cy="466281"/>
          </a:xfrm>
          <a:prstGeom prst="rect">
            <a:avLst/>
          </a:prstGeom>
          <a:noFill/>
          <a:ln>
            <a:noFill/>
          </a:ln>
        </p:spPr>
        <p:txBody>
          <a:bodyPr wrap="none" rtlCol="0">
            <a:spAutoFit/>
          </a:bodyPr>
          <a:lstStyle/>
          <a:p>
            <a:r>
              <a:rPr lang="fr-FR" sz="2430" dirty="0">
                <a:solidFill>
                  <a:srgbClr val="0098D8"/>
                </a:solidFill>
                <a:latin typeface="Arial" panose="020B0604020202020204" pitchFamily="34" charset="0"/>
                <a:cs typeface="Arial" panose="020B0604020202020204" pitchFamily="34" charset="0"/>
              </a:rPr>
              <a:t>CCN</a:t>
            </a:r>
          </a:p>
        </p:txBody>
      </p:sp>
      <p:sp>
        <p:nvSpPr>
          <p:cNvPr id="16" name="ZoneTexte 15">
            <a:extLst>
              <a:ext uri="{FF2B5EF4-FFF2-40B4-BE49-F238E27FC236}">
                <a16:creationId xmlns:a16="http://schemas.microsoft.com/office/drawing/2014/main" id="{477FD9BF-EB50-B64B-A7A2-64C3A8DABD9F}"/>
              </a:ext>
            </a:extLst>
          </p:cNvPr>
          <p:cNvSpPr txBox="1"/>
          <p:nvPr/>
        </p:nvSpPr>
        <p:spPr>
          <a:xfrm>
            <a:off x="3850247" y="3415453"/>
            <a:ext cx="1382110" cy="279307"/>
          </a:xfrm>
          <a:prstGeom prst="rect">
            <a:avLst/>
          </a:prstGeom>
          <a:noFill/>
        </p:spPr>
        <p:txBody>
          <a:bodyPr wrap="none" rtlCol="0">
            <a:spAutoFit/>
          </a:bodyPr>
          <a:lstStyle/>
          <a:p>
            <a:r>
              <a:rPr lang="fr-FR" sz="1215" dirty="0">
                <a:solidFill>
                  <a:srgbClr val="C00000"/>
                </a:solidFill>
                <a:latin typeface="Arial" panose="020B0604020202020204" pitchFamily="34" charset="0"/>
                <a:cs typeface="Arial" panose="020B0604020202020204" pitchFamily="34" charset="0"/>
              </a:rPr>
              <a:t>Dicastère Qualité</a:t>
            </a:r>
          </a:p>
        </p:txBody>
      </p:sp>
      <p:sp>
        <p:nvSpPr>
          <p:cNvPr id="17" name="ZoneTexte 16">
            <a:extLst>
              <a:ext uri="{FF2B5EF4-FFF2-40B4-BE49-F238E27FC236}">
                <a16:creationId xmlns:a16="http://schemas.microsoft.com/office/drawing/2014/main" id="{4681A79D-A40F-3C47-B008-C2D4EC84C9E7}"/>
              </a:ext>
            </a:extLst>
          </p:cNvPr>
          <p:cNvSpPr txBox="1"/>
          <p:nvPr/>
        </p:nvSpPr>
        <p:spPr>
          <a:xfrm>
            <a:off x="7102511" y="5312856"/>
            <a:ext cx="1883849" cy="279307"/>
          </a:xfrm>
          <a:prstGeom prst="rect">
            <a:avLst/>
          </a:prstGeom>
          <a:noFill/>
        </p:spPr>
        <p:txBody>
          <a:bodyPr wrap="none" rtlCol="0">
            <a:spAutoFit/>
          </a:bodyPr>
          <a:lstStyle/>
          <a:p>
            <a:r>
              <a:rPr lang="fr-FR" sz="1215" dirty="0">
                <a:solidFill>
                  <a:srgbClr val="0098D8"/>
                </a:solidFill>
                <a:latin typeface="Arial" panose="020B0604020202020204" pitchFamily="34" charset="0"/>
                <a:cs typeface="Arial" panose="020B0604020202020204" pitchFamily="34" charset="0"/>
              </a:rPr>
              <a:t>Dicastère Enseignement</a:t>
            </a:r>
          </a:p>
        </p:txBody>
      </p:sp>
      <p:cxnSp>
        <p:nvCxnSpPr>
          <p:cNvPr id="18" name="Connecteur droit 17">
            <a:extLst>
              <a:ext uri="{FF2B5EF4-FFF2-40B4-BE49-F238E27FC236}">
                <a16:creationId xmlns:a16="http://schemas.microsoft.com/office/drawing/2014/main" id="{D5DCBBCB-D62A-2642-BD27-1123682845E9}"/>
              </a:ext>
            </a:extLst>
          </p:cNvPr>
          <p:cNvCxnSpPr>
            <a:cxnSpLocks/>
          </p:cNvCxnSpPr>
          <p:nvPr/>
        </p:nvCxnSpPr>
        <p:spPr>
          <a:xfrm flipH="1">
            <a:off x="4629584" y="2570829"/>
            <a:ext cx="1466416" cy="2260147"/>
          </a:xfrm>
          <a:prstGeom prst="line">
            <a:avLst/>
          </a:prstGeom>
          <a:ln w="4445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 name="Connecteur droit 18">
            <a:extLst>
              <a:ext uri="{FF2B5EF4-FFF2-40B4-BE49-F238E27FC236}">
                <a16:creationId xmlns:a16="http://schemas.microsoft.com/office/drawing/2014/main" id="{A9B7947F-8586-A34C-A0E7-E5B2CA615579}"/>
              </a:ext>
            </a:extLst>
          </p:cNvPr>
          <p:cNvCxnSpPr>
            <a:cxnSpLocks/>
          </p:cNvCxnSpPr>
          <p:nvPr/>
        </p:nvCxnSpPr>
        <p:spPr>
          <a:xfrm flipH="1">
            <a:off x="6135283" y="4806555"/>
            <a:ext cx="1475739" cy="869044"/>
          </a:xfrm>
          <a:prstGeom prst="line">
            <a:avLst/>
          </a:prstGeom>
          <a:ln w="44450">
            <a:solidFill>
              <a:srgbClr val="0098D8"/>
            </a:solidFill>
          </a:ln>
        </p:spPr>
        <p:style>
          <a:lnRef idx="1">
            <a:schemeClr val="accent1"/>
          </a:lnRef>
          <a:fillRef idx="0">
            <a:schemeClr val="accent1"/>
          </a:fillRef>
          <a:effectRef idx="0">
            <a:schemeClr val="accent1"/>
          </a:effectRef>
          <a:fontRef idx="minor">
            <a:schemeClr val="tx1"/>
          </a:fontRef>
        </p:style>
      </p:cxnSp>
      <p:cxnSp>
        <p:nvCxnSpPr>
          <p:cNvPr id="20" name="Connecteur droit 19">
            <a:extLst>
              <a:ext uri="{FF2B5EF4-FFF2-40B4-BE49-F238E27FC236}">
                <a16:creationId xmlns:a16="http://schemas.microsoft.com/office/drawing/2014/main" id="{539220C4-DF7B-A34D-AA16-B762E1D4987A}"/>
              </a:ext>
            </a:extLst>
          </p:cNvPr>
          <p:cNvCxnSpPr>
            <a:cxnSpLocks/>
          </p:cNvCxnSpPr>
          <p:nvPr/>
        </p:nvCxnSpPr>
        <p:spPr>
          <a:xfrm flipH="1" flipV="1">
            <a:off x="4644563" y="4818766"/>
            <a:ext cx="1475739" cy="856834"/>
          </a:xfrm>
          <a:prstGeom prst="line">
            <a:avLst/>
          </a:prstGeom>
          <a:ln w="44450">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21" name="Connecteur droit 20">
            <a:extLst>
              <a:ext uri="{FF2B5EF4-FFF2-40B4-BE49-F238E27FC236}">
                <a16:creationId xmlns:a16="http://schemas.microsoft.com/office/drawing/2014/main" id="{6DCCE806-F103-174A-8EF9-D0C3ACAB3AD9}"/>
              </a:ext>
            </a:extLst>
          </p:cNvPr>
          <p:cNvCxnSpPr>
            <a:cxnSpLocks/>
          </p:cNvCxnSpPr>
          <p:nvPr/>
        </p:nvCxnSpPr>
        <p:spPr>
          <a:xfrm flipH="1" flipV="1">
            <a:off x="6096000" y="2573476"/>
            <a:ext cx="1515021" cy="2257500"/>
          </a:xfrm>
          <a:prstGeom prst="line">
            <a:avLst/>
          </a:prstGeom>
          <a:ln w="44450">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22" name="Connecteur droit 21">
            <a:extLst>
              <a:ext uri="{FF2B5EF4-FFF2-40B4-BE49-F238E27FC236}">
                <a16:creationId xmlns:a16="http://schemas.microsoft.com/office/drawing/2014/main" id="{D7660988-8D00-D94D-BA82-CBE54DD9749C}"/>
              </a:ext>
            </a:extLst>
          </p:cNvPr>
          <p:cNvCxnSpPr>
            <a:cxnSpLocks/>
          </p:cNvCxnSpPr>
          <p:nvPr/>
        </p:nvCxnSpPr>
        <p:spPr>
          <a:xfrm flipH="1" flipV="1">
            <a:off x="6096000" y="2570829"/>
            <a:ext cx="24303" cy="3124485"/>
          </a:xfrm>
          <a:prstGeom prst="line">
            <a:avLst/>
          </a:prstGeom>
          <a:ln w="444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23" name="Connecteur droit 22">
            <a:extLst>
              <a:ext uri="{FF2B5EF4-FFF2-40B4-BE49-F238E27FC236}">
                <a16:creationId xmlns:a16="http://schemas.microsoft.com/office/drawing/2014/main" id="{51E16934-9018-1C46-BAF7-3A931DE7B3AD}"/>
              </a:ext>
            </a:extLst>
          </p:cNvPr>
          <p:cNvCxnSpPr>
            <a:cxnSpLocks/>
          </p:cNvCxnSpPr>
          <p:nvPr/>
        </p:nvCxnSpPr>
        <p:spPr>
          <a:xfrm flipH="1">
            <a:off x="4623339" y="4806555"/>
            <a:ext cx="2922513" cy="0"/>
          </a:xfrm>
          <a:prstGeom prst="line">
            <a:avLst/>
          </a:prstGeom>
          <a:ln w="44450">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sp>
        <p:nvSpPr>
          <p:cNvPr id="24" name="Ellipse 23">
            <a:extLst>
              <a:ext uri="{FF2B5EF4-FFF2-40B4-BE49-F238E27FC236}">
                <a16:creationId xmlns:a16="http://schemas.microsoft.com/office/drawing/2014/main" id="{B1D13B51-7594-FE4C-88A1-B41CE52F2AD2}"/>
              </a:ext>
            </a:extLst>
          </p:cNvPr>
          <p:cNvSpPr/>
          <p:nvPr/>
        </p:nvSpPr>
        <p:spPr>
          <a:xfrm>
            <a:off x="2818989" y="1865753"/>
            <a:ext cx="6658810" cy="4860445"/>
          </a:xfrm>
          <a:prstGeom prst="ellipse">
            <a:avLst/>
          </a:prstGeom>
          <a:noFill/>
          <a:ln w="1905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1215" dirty="0">
              <a:solidFill>
                <a:schemeClr val="accent5"/>
              </a:solidFill>
              <a:latin typeface="Arial" panose="020B0604020202020204" pitchFamily="34" charset="0"/>
              <a:cs typeface="Arial" panose="020B0604020202020204" pitchFamily="34" charset="0"/>
            </a:endParaRPr>
          </a:p>
        </p:txBody>
      </p:sp>
      <p:sp>
        <p:nvSpPr>
          <p:cNvPr id="25" name="ZoneTexte 24">
            <a:extLst>
              <a:ext uri="{FF2B5EF4-FFF2-40B4-BE49-F238E27FC236}">
                <a16:creationId xmlns:a16="http://schemas.microsoft.com/office/drawing/2014/main" id="{4FD07A79-A1B7-5B46-BF4A-78FA9282487C}"/>
              </a:ext>
            </a:extLst>
          </p:cNvPr>
          <p:cNvSpPr txBox="1"/>
          <p:nvPr/>
        </p:nvSpPr>
        <p:spPr>
          <a:xfrm>
            <a:off x="2381549" y="1975503"/>
            <a:ext cx="1689052" cy="466281"/>
          </a:xfrm>
          <a:prstGeom prst="rect">
            <a:avLst/>
          </a:prstGeom>
          <a:noFill/>
        </p:spPr>
        <p:txBody>
          <a:bodyPr wrap="none" rtlCol="0">
            <a:spAutoFit/>
          </a:bodyPr>
          <a:lstStyle/>
          <a:p>
            <a:r>
              <a:rPr lang="fr-FR" sz="1215" dirty="0">
                <a:solidFill>
                  <a:schemeClr val="accent5"/>
                </a:solidFill>
                <a:latin typeface="Arial" panose="020B0604020202020204" pitchFamily="34" charset="0"/>
                <a:cs typeface="Arial" panose="020B0604020202020204" pitchFamily="34" charset="0"/>
              </a:rPr>
              <a:t>CPP, coordinateurs et</a:t>
            </a:r>
            <a:br>
              <a:rPr lang="fr-FR" sz="1215" dirty="0">
                <a:solidFill>
                  <a:schemeClr val="accent5"/>
                </a:solidFill>
                <a:latin typeface="Arial" panose="020B0604020202020204" pitchFamily="34" charset="0"/>
                <a:cs typeface="Arial" panose="020B0604020202020204" pitchFamily="34" charset="0"/>
              </a:rPr>
            </a:br>
            <a:r>
              <a:rPr lang="fr-FR" sz="1215" dirty="0">
                <a:solidFill>
                  <a:schemeClr val="accent5"/>
                </a:solidFill>
                <a:latin typeface="Arial" panose="020B0604020202020204" pitchFamily="34" charset="0"/>
                <a:cs typeface="Arial" panose="020B0604020202020204" pitchFamily="34" charset="0"/>
              </a:rPr>
              <a:t>relais pédagogiques</a:t>
            </a:r>
          </a:p>
        </p:txBody>
      </p:sp>
    </p:spTree>
    <p:extLst>
      <p:ext uri="{BB962C8B-B14F-4D97-AF65-F5344CB8AC3E}">
        <p14:creationId xmlns:p14="http://schemas.microsoft.com/office/powerpoint/2010/main" val="73585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animEffect transition="in" filter="fade">
                                      <p:cBhvr>
                                        <p:cTn id="19" dur="500"/>
                                        <p:tgtEl>
                                          <p:spTgt spid="16"/>
                                        </p:tgtEl>
                                      </p:cBhvr>
                                    </p:animEffect>
                                  </p:childTnLst>
                                </p:cTn>
                              </p:par>
                              <p:par>
                                <p:cTn id="20" presetID="10" presetClass="entr" presetSubtype="0" fill="hold" nodeType="with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fade">
                                      <p:cBhvr>
                                        <p:cTn id="22" dur="500"/>
                                        <p:tgtEl>
                                          <p:spTgt spid="1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fade">
                                      <p:cBhvr>
                                        <p:cTn id="27" dur="500"/>
                                        <p:tgtEl>
                                          <p:spTgt spid="17"/>
                                        </p:tgtEl>
                                      </p:cBhvr>
                                    </p:animEffect>
                                  </p:childTnLst>
                                </p:cTn>
                              </p:par>
                              <p:par>
                                <p:cTn id="28" presetID="10" presetClass="entr" presetSubtype="0" fill="hold" nodeType="withEffect">
                                  <p:stCondLst>
                                    <p:cond delay="0"/>
                                  </p:stCondLst>
                                  <p:childTnLst>
                                    <p:set>
                                      <p:cBhvr>
                                        <p:cTn id="29" dur="1" fill="hold">
                                          <p:stCondLst>
                                            <p:cond delay="0"/>
                                          </p:stCondLst>
                                        </p:cTn>
                                        <p:tgtEl>
                                          <p:spTgt spid="19"/>
                                        </p:tgtEl>
                                        <p:attrNameLst>
                                          <p:attrName>style.visibility</p:attrName>
                                        </p:attrNameLst>
                                      </p:cBhvr>
                                      <p:to>
                                        <p:strVal val="visible"/>
                                      </p:to>
                                    </p:set>
                                    <p:animEffect transition="in" filter="fade">
                                      <p:cBhvr>
                                        <p:cTn id="30" dur="500"/>
                                        <p:tgtEl>
                                          <p:spTgt spid="19"/>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20"/>
                                        </p:tgtEl>
                                        <p:attrNameLst>
                                          <p:attrName>style.visibility</p:attrName>
                                        </p:attrNameLst>
                                      </p:cBhvr>
                                      <p:to>
                                        <p:strVal val="visible"/>
                                      </p:to>
                                    </p:set>
                                    <p:animEffect transition="in" filter="fade">
                                      <p:cBhvr>
                                        <p:cTn id="35" dur="500"/>
                                        <p:tgtEl>
                                          <p:spTgt spid="20"/>
                                        </p:tgtEl>
                                      </p:cBhvr>
                                    </p:animEffect>
                                  </p:childTnLst>
                                </p:cTn>
                              </p:par>
                              <p:par>
                                <p:cTn id="36" presetID="10" presetClass="entr" presetSubtype="0" fill="hold" nodeType="withEffect">
                                  <p:stCondLst>
                                    <p:cond delay="0"/>
                                  </p:stCondLst>
                                  <p:childTnLst>
                                    <p:set>
                                      <p:cBhvr>
                                        <p:cTn id="37" dur="1" fill="hold">
                                          <p:stCondLst>
                                            <p:cond delay="0"/>
                                          </p:stCondLst>
                                        </p:cTn>
                                        <p:tgtEl>
                                          <p:spTgt spid="21"/>
                                        </p:tgtEl>
                                        <p:attrNameLst>
                                          <p:attrName>style.visibility</p:attrName>
                                        </p:attrNameLst>
                                      </p:cBhvr>
                                      <p:to>
                                        <p:strVal val="visible"/>
                                      </p:to>
                                    </p:set>
                                    <p:animEffect transition="in" filter="fade">
                                      <p:cBhvr>
                                        <p:cTn id="38" dur="500"/>
                                        <p:tgtEl>
                                          <p:spTgt spid="21"/>
                                        </p:tgtEl>
                                      </p:cBhvr>
                                    </p:animEffect>
                                  </p:childTnLst>
                                </p:cTn>
                              </p:par>
                            </p:childTnLst>
                          </p:cTn>
                        </p:par>
                        <p:par>
                          <p:cTn id="39" fill="hold">
                            <p:stCondLst>
                              <p:cond delay="500"/>
                            </p:stCondLst>
                            <p:childTnLst>
                              <p:par>
                                <p:cTn id="40" presetID="10" presetClass="entr" presetSubtype="0" fill="hold" nodeType="afterEffect">
                                  <p:stCondLst>
                                    <p:cond delay="0"/>
                                  </p:stCondLst>
                                  <p:childTnLst>
                                    <p:set>
                                      <p:cBhvr>
                                        <p:cTn id="41" dur="1" fill="hold">
                                          <p:stCondLst>
                                            <p:cond delay="0"/>
                                          </p:stCondLst>
                                        </p:cTn>
                                        <p:tgtEl>
                                          <p:spTgt spid="22"/>
                                        </p:tgtEl>
                                        <p:attrNameLst>
                                          <p:attrName>style.visibility</p:attrName>
                                        </p:attrNameLst>
                                      </p:cBhvr>
                                      <p:to>
                                        <p:strVal val="visible"/>
                                      </p:to>
                                    </p:set>
                                    <p:animEffect transition="in" filter="fade">
                                      <p:cBhvr>
                                        <p:cTn id="42" dur="500"/>
                                        <p:tgtEl>
                                          <p:spTgt spid="22"/>
                                        </p:tgtEl>
                                      </p:cBhvr>
                                    </p:animEffect>
                                  </p:childTnLst>
                                </p:cTn>
                              </p:par>
                              <p:par>
                                <p:cTn id="43" presetID="10" presetClass="entr" presetSubtype="0" fill="hold" nodeType="withEffect">
                                  <p:stCondLst>
                                    <p:cond delay="0"/>
                                  </p:stCondLst>
                                  <p:childTnLst>
                                    <p:set>
                                      <p:cBhvr>
                                        <p:cTn id="44" dur="1" fill="hold">
                                          <p:stCondLst>
                                            <p:cond delay="0"/>
                                          </p:stCondLst>
                                        </p:cTn>
                                        <p:tgtEl>
                                          <p:spTgt spid="23"/>
                                        </p:tgtEl>
                                        <p:attrNameLst>
                                          <p:attrName>style.visibility</p:attrName>
                                        </p:attrNameLst>
                                      </p:cBhvr>
                                      <p:to>
                                        <p:strVal val="visible"/>
                                      </p:to>
                                    </p:set>
                                    <p:animEffect transition="in" filter="fade">
                                      <p:cBhvr>
                                        <p:cTn id="45" dur="500"/>
                                        <p:tgtEl>
                                          <p:spTgt spid="23"/>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24"/>
                                        </p:tgtEl>
                                        <p:attrNameLst>
                                          <p:attrName>style.visibility</p:attrName>
                                        </p:attrNameLst>
                                      </p:cBhvr>
                                      <p:to>
                                        <p:strVal val="visible"/>
                                      </p:to>
                                    </p:set>
                                    <p:animEffect transition="in" filter="fade">
                                      <p:cBhvr>
                                        <p:cTn id="50" dur="500"/>
                                        <p:tgtEl>
                                          <p:spTgt spid="24"/>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25"/>
                                        </p:tgtEl>
                                        <p:attrNameLst>
                                          <p:attrName>style.visibility</p:attrName>
                                        </p:attrNameLst>
                                      </p:cBhvr>
                                      <p:to>
                                        <p:strVal val="visible"/>
                                      </p:to>
                                    </p:set>
                                    <p:animEffect transition="in" filter="fade">
                                      <p:cBhvr>
                                        <p:cTn id="53"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5" grpId="0"/>
      <p:bldP spid="16" grpId="0"/>
      <p:bldP spid="17" grpId="0"/>
      <p:bldP spid="24" grpId="0" animBg="1"/>
      <p:bldP spid="2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5A1843AA-D895-2B46-8432-88D63BB7A162}"/>
              </a:ext>
            </a:extLst>
          </p:cNvPr>
          <p:cNvSpPr>
            <a:spLocks noGrp="1"/>
          </p:cNvSpPr>
          <p:nvPr>
            <p:ph type="body" sz="quarter" idx="20"/>
          </p:nvPr>
        </p:nvSpPr>
        <p:spPr/>
        <p:txBody>
          <a:bodyPr/>
          <a:lstStyle/>
          <a:p>
            <a:endParaRPr lang="en-US"/>
          </a:p>
        </p:txBody>
      </p:sp>
      <p:sp>
        <p:nvSpPr>
          <p:cNvPr id="5" name="Text Placeholder 4">
            <a:extLst>
              <a:ext uri="{FF2B5EF4-FFF2-40B4-BE49-F238E27FC236}">
                <a16:creationId xmlns:a16="http://schemas.microsoft.com/office/drawing/2014/main" id="{8FDA08CD-335A-2E49-9F46-B072B74A2FB2}"/>
              </a:ext>
            </a:extLst>
          </p:cNvPr>
          <p:cNvSpPr>
            <a:spLocks noGrp="1"/>
          </p:cNvSpPr>
          <p:nvPr>
            <p:ph type="body" sz="quarter" idx="21"/>
          </p:nvPr>
        </p:nvSpPr>
        <p:spPr/>
        <p:txBody>
          <a:bodyPr/>
          <a:lstStyle/>
          <a:p>
            <a:endParaRPr lang="en-US"/>
          </a:p>
        </p:txBody>
      </p:sp>
      <p:sp>
        <p:nvSpPr>
          <p:cNvPr id="6" name="Text Placeholder 5">
            <a:extLst>
              <a:ext uri="{FF2B5EF4-FFF2-40B4-BE49-F238E27FC236}">
                <a16:creationId xmlns:a16="http://schemas.microsoft.com/office/drawing/2014/main" id="{708F1BD2-115E-6845-BB92-546CE275A1DD}"/>
              </a:ext>
            </a:extLst>
          </p:cNvPr>
          <p:cNvSpPr>
            <a:spLocks noGrp="1"/>
          </p:cNvSpPr>
          <p:nvPr>
            <p:ph type="body" sz="quarter" idx="22"/>
          </p:nvPr>
        </p:nvSpPr>
        <p:spPr/>
        <p:txBody>
          <a:bodyPr/>
          <a:lstStyle/>
          <a:p>
            <a:endParaRPr lang="en-US"/>
          </a:p>
        </p:txBody>
      </p:sp>
      <p:pic>
        <p:nvPicPr>
          <p:cNvPr id="10" name="Image 9" descr="Une image contenant texte&#10;&#10;Description générée automatiquement">
            <a:extLst>
              <a:ext uri="{FF2B5EF4-FFF2-40B4-BE49-F238E27FC236}">
                <a16:creationId xmlns:a16="http://schemas.microsoft.com/office/drawing/2014/main" id="{F4DFBD70-9746-224F-B883-5515A1D749D1}"/>
              </a:ext>
            </a:extLst>
          </p:cNvPr>
          <p:cNvPicPr>
            <a:picLocks noChangeAspect="1"/>
          </p:cNvPicPr>
          <p:nvPr/>
        </p:nvPicPr>
        <p:blipFill>
          <a:blip r:embed="rId2"/>
          <a:stretch>
            <a:fillRect/>
          </a:stretch>
        </p:blipFill>
        <p:spPr>
          <a:xfrm>
            <a:off x="2294785" y="1724119"/>
            <a:ext cx="7602429" cy="4633670"/>
          </a:xfrm>
          <a:prstGeom prst="rect">
            <a:avLst/>
          </a:prstGeom>
        </p:spPr>
      </p:pic>
      <p:sp>
        <p:nvSpPr>
          <p:cNvPr id="9" name="Text Placeholder 1">
            <a:extLst>
              <a:ext uri="{FF2B5EF4-FFF2-40B4-BE49-F238E27FC236}">
                <a16:creationId xmlns:a16="http://schemas.microsoft.com/office/drawing/2014/main" id="{B90CBCD1-E8F4-AA4F-AFCA-E4DF0FBD8877}"/>
              </a:ext>
            </a:extLst>
          </p:cNvPr>
          <p:cNvSpPr>
            <a:spLocks noGrp="1"/>
          </p:cNvSpPr>
          <p:nvPr>
            <p:ph type="body" sz="quarter" idx="10"/>
          </p:nvPr>
        </p:nvSpPr>
        <p:spPr>
          <a:xfrm>
            <a:off x="390525" y="493777"/>
            <a:ext cx="11419806" cy="707886"/>
          </a:xfrm>
        </p:spPr>
        <p:txBody>
          <a:bodyPr/>
          <a:lstStyle/>
          <a:p>
            <a:r>
              <a:rPr lang="en-US" dirty="0" err="1"/>
              <a:t>Programme</a:t>
            </a:r>
            <a:endParaRPr lang="en-US" dirty="0"/>
          </a:p>
        </p:txBody>
      </p:sp>
    </p:spTree>
    <p:extLst>
      <p:ext uri="{BB962C8B-B14F-4D97-AF65-F5344CB8AC3E}">
        <p14:creationId xmlns:p14="http://schemas.microsoft.com/office/powerpoint/2010/main" val="32772654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5A1843AA-D895-2B46-8432-88D63BB7A162}"/>
              </a:ext>
            </a:extLst>
          </p:cNvPr>
          <p:cNvSpPr>
            <a:spLocks noGrp="1"/>
          </p:cNvSpPr>
          <p:nvPr>
            <p:ph type="body" sz="quarter" idx="20"/>
          </p:nvPr>
        </p:nvSpPr>
        <p:spPr/>
        <p:txBody>
          <a:bodyPr/>
          <a:lstStyle/>
          <a:p>
            <a:endParaRPr lang="en-US"/>
          </a:p>
        </p:txBody>
      </p:sp>
      <p:sp>
        <p:nvSpPr>
          <p:cNvPr id="5" name="Text Placeholder 4">
            <a:extLst>
              <a:ext uri="{FF2B5EF4-FFF2-40B4-BE49-F238E27FC236}">
                <a16:creationId xmlns:a16="http://schemas.microsoft.com/office/drawing/2014/main" id="{8FDA08CD-335A-2E49-9F46-B072B74A2FB2}"/>
              </a:ext>
            </a:extLst>
          </p:cNvPr>
          <p:cNvSpPr>
            <a:spLocks noGrp="1"/>
          </p:cNvSpPr>
          <p:nvPr>
            <p:ph type="body" sz="quarter" idx="21"/>
          </p:nvPr>
        </p:nvSpPr>
        <p:spPr/>
        <p:txBody>
          <a:bodyPr/>
          <a:lstStyle/>
          <a:p>
            <a:endParaRPr lang="en-US"/>
          </a:p>
        </p:txBody>
      </p:sp>
      <p:sp>
        <p:nvSpPr>
          <p:cNvPr id="6" name="Text Placeholder 5">
            <a:extLst>
              <a:ext uri="{FF2B5EF4-FFF2-40B4-BE49-F238E27FC236}">
                <a16:creationId xmlns:a16="http://schemas.microsoft.com/office/drawing/2014/main" id="{708F1BD2-115E-6845-BB92-546CE275A1DD}"/>
              </a:ext>
            </a:extLst>
          </p:cNvPr>
          <p:cNvSpPr>
            <a:spLocks noGrp="1"/>
          </p:cNvSpPr>
          <p:nvPr>
            <p:ph type="body" sz="quarter" idx="22"/>
          </p:nvPr>
        </p:nvSpPr>
        <p:spPr/>
        <p:txBody>
          <a:bodyPr/>
          <a:lstStyle/>
          <a:p>
            <a:endParaRPr lang="en-US"/>
          </a:p>
        </p:txBody>
      </p:sp>
      <p:pic>
        <p:nvPicPr>
          <p:cNvPr id="7" name="Image 6">
            <a:extLst>
              <a:ext uri="{FF2B5EF4-FFF2-40B4-BE49-F238E27FC236}">
                <a16:creationId xmlns:a16="http://schemas.microsoft.com/office/drawing/2014/main" id="{3E167D0E-F560-BF4B-A189-A79613253D1C}"/>
              </a:ext>
            </a:extLst>
          </p:cNvPr>
          <p:cNvPicPr>
            <a:picLocks noChangeAspect="1"/>
          </p:cNvPicPr>
          <p:nvPr/>
        </p:nvPicPr>
        <p:blipFill>
          <a:blip r:embed="rId2"/>
          <a:stretch>
            <a:fillRect/>
          </a:stretch>
        </p:blipFill>
        <p:spPr>
          <a:xfrm>
            <a:off x="2294400" y="2031445"/>
            <a:ext cx="7603200" cy="3881842"/>
          </a:xfrm>
          <a:prstGeom prst="rect">
            <a:avLst/>
          </a:prstGeom>
        </p:spPr>
      </p:pic>
      <p:sp>
        <p:nvSpPr>
          <p:cNvPr id="9" name="Text Placeholder 1">
            <a:extLst>
              <a:ext uri="{FF2B5EF4-FFF2-40B4-BE49-F238E27FC236}">
                <a16:creationId xmlns:a16="http://schemas.microsoft.com/office/drawing/2014/main" id="{76724AD9-143B-7C41-BB53-68D97BCD4D1F}"/>
              </a:ext>
            </a:extLst>
          </p:cNvPr>
          <p:cNvSpPr txBox="1">
            <a:spLocks/>
          </p:cNvSpPr>
          <p:nvPr/>
        </p:nvSpPr>
        <p:spPr>
          <a:xfrm>
            <a:off x="390525" y="493777"/>
            <a:ext cx="11419806" cy="707886"/>
          </a:xfrm>
          <a:prstGeom prst="rect">
            <a:avLst/>
          </a:prstGeom>
        </p:spPr>
        <p:txBody>
          <a:bodyPr>
            <a:normAutofit/>
          </a:bodyPr>
          <a:lstStyle>
            <a:lvl1pPr marL="0" indent="0" algn="l" defTabSz="914400" rtl="0" eaLnBrk="1" latinLnBrk="0" hangingPunct="1">
              <a:lnSpc>
                <a:spcPct val="90000"/>
              </a:lnSpc>
              <a:spcBef>
                <a:spcPts val="1000"/>
              </a:spcBef>
              <a:buFont typeface="Arial" panose="020B0604020202020204" pitchFamily="34" charset="0"/>
              <a:buNone/>
              <a:defRPr sz="4000" b="1" kern="1200">
                <a:solidFill>
                  <a:srgbClr val="00609C"/>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Programme</a:t>
            </a:r>
            <a:endParaRPr lang="en-US" dirty="0"/>
          </a:p>
        </p:txBody>
      </p:sp>
    </p:spTree>
    <p:extLst>
      <p:ext uri="{BB962C8B-B14F-4D97-AF65-F5344CB8AC3E}">
        <p14:creationId xmlns:p14="http://schemas.microsoft.com/office/powerpoint/2010/main" val="38554208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5A1843AA-D895-2B46-8432-88D63BB7A162}"/>
              </a:ext>
            </a:extLst>
          </p:cNvPr>
          <p:cNvSpPr>
            <a:spLocks noGrp="1"/>
          </p:cNvSpPr>
          <p:nvPr>
            <p:ph type="body" sz="quarter" idx="20"/>
          </p:nvPr>
        </p:nvSpPr>
        <p:spPr/>
        <p:txBody>
          <a:bodyPr/>
          <a:lstStyle/>
          <a:p>
            <a:endParaRPr lang="en-US"/>
          </a:p>
        </p:txBody>
      </p:sp>
      <p:sp>
        <p:nvSpPr>
          <p:cNvPr id="5" name="Text Placeholder 4">
            <a:extLst>
              <a:ext uri="{FF2B5EF4-FFF2-40B4-BE49-F238E27FC236}">
                <a16:creationId xmlns:a16="http://schemas.microsoft.com/office/drawing/2014/main" id="{8FDA08CD-335A-2E49-9F46-B072B74A2FB2}"/>
              </a:ext>
            </a:extLst>
          </p:cNvPr>
          <p:cNvSpPr>
            <a:spLocks noGrp="1"/>
          </p:cNvSpPr>
          <p:nvPr>
            <p:ph type="body" sz="quarter" idx="21"/>
          </p:nvPr>
        </p:nvSpPr>
        <p:spPr/>
        <p:txBody>
          <a:bodyPr/>
          <a:lstStyle/>
          <a:p>
            <a:endParaRPr lang="en-US"/>
          </a:p>
        </p:txBody>
      </p:sp>
      <p:sp>
        <p:nvSpPr>
          <p:cNvPr id="6" name="Text Placeholder 5">
            <a:extLst>
              <a:ext uri="{FF2B5EF4-FFF2-40B4-BE49-F238E27FC236}">
                <a16:creationId xmlns:a16="http://schemas.microsoft.com/office/drawing/2014/main" id="{708F1BD2-115E-6845-BB92-546CE275A1DD}"/>
              </a:ext>
            </a:extLst>
          </p:cNvPr>
          <p:cNvSpPr>
            <a:spLocks noGrp="1"/>
          </p:cNvSpPr>
          <p:nvPr>
            <p:ph type="body" sz="quarter" idx="22"/>
          </p:nvPr>
        </p:nvSpPr>
        <p:spPr/>
        <p:txBody>
          <a:bodyPr/>
          <a:lstStyle/>
          <a:p>
            <a:endParaRPr lang="en-US"/>
          </a:p>
        </p:txBody>
      </p:sp>
      <p:pic>
        <p:nvPicPr>
          <p:cNvPr id="8" name="Image 7">
            <a:extLst>
              <a:ext uri="{FF2B5EF4-FFF2-40B4-BE49-F238E27FC236}">
                <a16:creationId xmlns:a16="http://schemas.microsoft.com/office/drawing/2014/main" id="{2BC2E0A5-87EA-F44C-A583-C5F48CA3A342}"/>
              </a:ext>
            </a:extLst>
          </p:cNvPr>
          <p:cNvPicPr>
            <a:picLocks noChangeAspect="1"/>
          </p:cNvPicPr>
          <p:nvPr/>
        </p:nvPicPr>
        <p:blipFill>
          <a:blip r:embed="rId2"/>
          <a:stretch>
            <a:fillRect/>
          </a:stretch>
        </p:blipFill>
        <p:spPr>
          <a:xfrm>
            <a:off x="2294400" y="2270082"/>
            <a:ext cx="7603200" cy="2922762"/>
          </a:xfrm>
          <a:prstGeom prst="rect">
            <a:avLst/>
          </a:prstGeom>
        </p:spPr>
      </p:pic>
      <p:sp>
        <p:nvSpPr>
          <p:cNvPr id="11" name="Text Placeholder 1">
            <a:extLst>
              <a:ext uri="{FF2B5EF4-FFF2-40B4-BE49-F238E27FC236}">
                <a16:creationId xmlns:a16="http://schemas.microsoft.com/office/drawing/2014/main" id="{7D418A13-4EB8-A64C-98C9-F1AF172981F6}"/>
              </a:ext>
            </a:extLst>
          </p:cNvPr>
          <p:cNvSpPr>
            <a:spLocks noGrp="1"/>
          </p:cNvSpPr>
          <p:nvPr>
            <p:ph type="body" sz="quarter" idx="10"/>
          </p:nvPr>
        </p:nvSpPr>
        <p:spPr>
          <a:xfrm>
            <a:off x="390525" y="493777"/>
            <a:ext cx="11419806" cy="707886"/>
          </a:xfrm>
        </p:spPr>
        <p:txBody>
          <a:bodyPr/>
          <a:lstStyle/>
          <a:p>
            <a:r>
              <a:rPr lang="en-US" dirty="0" err="1"/>
              <a:t>Programme</a:t>
            </a:r>
            <a:endParaRPr lang="en-US" dirty="0"/>
          </a:p>
        </p:txBody>
      </p:sp>
    </p:spTree>
    <p:extLst>
      <p:ext uri="{BB962C8B-B14F-4D97-AF65-F5344CB8AC3E}">
        <p14:creationId xmlns:p14="http://schemas.microsoft.com/office/powerpoint/2010/main" val="22517149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6D7DFEF-A876-B94A-BE44-F3595E769DFC}"/>
              </a:ext>
            </a:extLst>
          </p:cNvPr>
          <p:cNvSpPr>
            <a:spLocks noGrp="1"/>
          </p:cNvSpPr>
          <p:nvPr>
            <p:ph type="body" sz="quarter" idx="10"/>
          </p:nvPr>
        </p:nvSpPr>
        <p:spPr>
          <a:xfrm>
            <a:off x="390525" y="493777"/>
            <a:ext cx="11419806" cy="707886"/>
          </a:xfrm>
        </p:spPr>
        <p:txBody>
          <a:bodyPr/>
          <a:lstStyle/>
          <a:p>
            <a:r>
              <a:rPr lang="en-US" dirty="0" err="1"/>
              <a:t>Autres</a:t>
            </a:r>
            <a:r>
              <a:rPr lang="en-US" dirty="0"/>
              <a:t> </a:t>
            </a:r>
            <a:r>
              <a:rPr lang="en-US" dirty="0" err="1"/>
              <a:t>informations</a:t>
            </a:r>
            <a:endParaRPr lang="en-US" dirty="0"/>
          </a:p>
        </p:txBody>
      </p:sp>
      <p:sp>
        <p:nvSpPr>
          <p:cNvPr id="4" name="Text Placeholder 3">
            <a:extLst>
              <a:ext uri="{FF2B5EF4-FFF2-40B4-BE49-F238E27FC236}">
                <a16:creationId xmlns:a16="http://schemas.microsoft.com/office/drawing/2014/main" id="{5A1843AA-D895-2B46-8432-88D63BB7A162}"/>
              </a:ext>
            </a:extLst>
          </p:cNvPr>
          <p:cNvSpPr>
            <a:spLocks noGrp="1"/>
          </p:cNvSpPr>
          <p:nvPr>
            <p:ph type="body" sz="quarter" idx="20"/>
          </p:nvPr>
        </p:nvSpPr>
        <p:spPr/>
        <p:txBody>
          <a:bodyPr/>
          <a:lstStyle/>
          <a:p>
            <a:endParaRPr lang="en-US"/>
          </a:p>
        </p:txBody>
      </p:sp>
      <p:sp>
        <p:nvSpPr>
          <p:cNvPr id="5" name="Text Placeholder 4">
            <a:extLst>
              <a:ext uri="{FF2B5EF4-FFF2-40B4-BE49-F238E27FC236}">
                <a16:creationId xmlns:a16="http://schemas.microsoft.com/office/drawing/2014/main" id="{8FDA08CD-335A-2E49-9F46-B072B74A2FB2}"/>
              </a:ext>
            </a:extLst>
          </p:cNvPr>
          <p:cNvSpPr>
            <a:spLocks noGrp="1"/>
          </p:cNvSpPr>
          <p:nvPr>
            <p:ph type="body" sz="quarter" idx="21"/>
          </p:nvPr>
        </p:nvSpPr>
        <p:spPr/>
        <p:txBody>
          <a:bodyPr/>
          <a:lstStyle/>
          <a:p>
            <a:endParaRPr lang="en-US"/>
          </a:p>
        </p:txBody>
      </p:sp>
      <p:sp>
        <p:nvSpPr>
          <p:cNvPr id="6" name="Text Placeholder 5">
            <a:extLst>
              <a:ext uri="{FF2B5EF4-FFF2-40B4-BE49-F238E27FC236}">
                <a16:creationId xmlns:a16="http://schemas.microsoft.com/office/drawing/2014/main" id="{708F1BD2-115E-6845-BB92-546CE275A1DD}"/>
              </a:ext>
            </a:extLst>
          </p:cNvPr>
          <p:cNvSpPr>
            <a:spLocks noGrp="1"/>
          </p:cNvSpPr>
          <p:nvPr>
            <p:ph type="body" sz="quarter" idx="22"/>
          </p:nvPr>
        </p:nvSpPr>
        <p:spPr/>
        <p:txBody>
          <a:bodyPr/>
          <a:lstStyle/>
          <a:p>
            <a:endParaRPr lang="en-US"/>
          </a:p>
        </p:txBody>
      </p:sp>
      <p:sp>
        <p:nvSpPr>
          <p:cNvPr id="26" name="Espace réservé du texte 2">
            <a:extLst>
              <a:ext uri="{FF2B5EF4-FFF2-40B4-BE49-F238E27FC236}">
                <a16:creationId xmlns:a16="http://schemas.microsoft.com/office/drawing/2014/main" id="{798862BD-9A06-824D-9187-9A4A23B6A050}"/>
              </a:ext>
            </a:extLst>
          </p:cNvPr>
          <p:cNvSpPr txBox="1">
            <a:spLocks/>
          </p:cNvSpPr>
          <p:nvPr/>
        </p:nvSpPr>
        <p:spPr>
          <a:xfrm>
            <a:off x="1006869" y="1889331"/>
            <a:ext cx="9916997" cy="4376917"/>
          </a:xfrm>
          <a:prstGeom prst="rect">
            <a:avLst/>
          </a:prstGeom>
        </p:spPr>
        <p:txBody>
          <a:bodyPr/>
          <a:lstStyle>
            <a:lvl1pPr marL="0" indent="0" algn="l" defTabSz="914400" rtl="0" eaLnBrk="1" latinLnBrk="0" hangingPunct="1">
              <a:lnSpc>
                <a:spcPct val="90000"/>
              </a:lnSpc>
              <a:spcBef>
                <a:spcPts val="1000"/>
              </a:spcBef>
              <a:spcAft>
                <a:spcPts val="1200"/>
              </a:spcAft>
              <a:buFont typeface="Arial" panose="020B0604020202020204" pitchFamily="34" charset="0"/>
              <a:buNone/>
              <a:defRPr sz="2000" kern="1200">
                <a:solidFill>
                  <a:schemeClr val="tx1"/>
                </a:solidFill>
                <a:latin typeface="Arial" panose="020B0604020202020204" pitchFamily="34" charset="0"/>
                <a:ea typeface="+mn-ea"/>
                <a:cs typeface="Arial" panose="020B0604020202020204" pitchFamily="34" charset="0"/>
              </a:defRPr>
            </a:lvl1pPr>
            <a:lvl2pPr marL="342900" indent="-342900" algn="l" defTabSz="914400" rtl="0" eaLnBrk="1" latinLnBrk="0" hangingPunct="1">
              <a:lnSpc>
                <a:spcPct val="90000"/>
              </a:lnSpc>
              <a:spcBef>
                <a:spcPts val="2000"/>
              </a:spcBef>
              <a:buFont typeface="Arial" panose="020B0604020202020204" pitchFamily="34" charset="0"/>
              <a:buChar char="•"/>
              <a:tabLst/>
              <a:defRPr sz="2000" b="1" kern="1200">
                <a:solidFill>
                  <a:schemeClr val="tx1"/>
                </a:solidFill>
                <a:latin typeface="Helvetica Now Text" panose="020B0504030202020204"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Helvetica Now Text" panose="020B0504030202020204"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Helvetica Now Text" panose="020B0504030202020204"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Helvetica Now Text" panose="020B05040302020202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34988" lvl="1" indent="-349250">
              <a:lnSpc>
                <a:spcPct val="200000"/>
              </a:lnSpc>
              <a:spcBef>
                <a:spcPts val="0"/>
              </a:spcBef>
              <a:buFont typeface="Arial" panose="020B0604020202020204" pitchFamily="34" charset="0"/>
              <a:buAutoNum type="arabicPeriod"/>
            </a:pPr>
            <a:r>
              <a:rPr lang="fr-FR" sz="2800" b="0" dirty="0">
                <a:solidFill>
                  <a:srgbClr val="C00000"/>
                </a:solidFill>
                <a:latin typeface="Arial" panose="020B0604020202020204" pitchFamily="34" charset="0"/>
                <a:cs typeface="Arial" panose="020B0604020202020204" pitchFamily="34" charset="0"/>
              </a:rPr>
              <a:t>Synthèse collaborative : « </a:t>
            </a:r>
            <a:r>
              <a:rPr lang="fr-FR" sz="2800" b="0" i="1" dirty="0">
                <a:solidFill>
                  <a:srgbClr val="C00000"/>
                </a:solidFill>
                <a:latin typeface="Arial" panose="020B0604020202020204" pitchFamily="34" charset="0"/>
                <a:cs typeface="Arial" panose="020B0604020202020204" pitchFamily="34" charset="0"/>
              </a:rPr>
              <a:t>une phrase significative</a:t>
            </a:r>
            <a:r>
              <a:rPr lang="fr-FR" sz="2800" b="0" dirty="0">
                <a:solidFill>
                  <a:srgbClr val="C00000"/>
                </a:solidFill>
                <a:latin typeface="Arial" panose="020B0604020202020204" pitchFamily="34" charset="0"/>
                <a:cs typeface="Arial" panose="020B0604020202020204" pitchFamily="34" charset="0"/>
              </a:rPr>
              <a:t> »</a:t>
            </a:r>
          </a:p>
          <a:p>
            <a:pPr marL="895350" lvl="1" indent="-336550">
              <a:lnSpc>
                <a:spcPct val="200000"/>
              </a:lnSpc>
              <a:spcBef>
                <a:spcPts val="0"/>
              </a:spcBef>
              <a:buFont typeface="Arial" panose="020B0604020202020204" pitchFamily="34" charset="0"/>
              <a:buAutoNum type="arabicPeriod"/>
            </a:pPr>
            <a:r>
              <a:rPr lang="fr-FR" sz="2800" b="0" dirty="0">
                <a:solidFill>
                  <a:srgbClr val="7030A0"/>
                </a:solidFill>
                <a:latin typeface="Arial" panose="020B0604020202020204" pitchFamily="34" charset="0"/>
                <a:cs typeface="Arial" panose="020B0604020202020204" pitchFamily="34" charset="0"/>
              </a:rPr>
              <a:t>Attestation didactique</a:t>
            </a:r>
          </a:p>
          <a:p>
            <a:pPr marL="1244600" lvl="1" indent="-349250">
              <a:lnSpc>
                <a:spcPct val="200000"/>
              </a:lnSpc>
              <a:spcBef>
                <a:spcPts val="0"/>
              </a:spcBef>
              <a:buFont typeface="Arial" panose="020B0604020202020204" pitchFamily="34" charset="0"/>
              <a:buAutoNum type="arabicPeriod"/>
            </a:pPr>
            <a:r>
              <a:rPr lang="fr-FR" sz="2800" b="0" dirty="0">
                <a:solidFill>
                  <a:schemeClr val="accent5"/>
                </a:solidFill>
                <a:latin typeface="Arial" panose="020B0604020202020204" pitchFamily="34" charset="0"/>
                <a:cs typeface="Arial" panose="020B0604020202020204" pitchFamily="34" charset="0"/>
              </a:rPr>
              <a:t>Participation aux ateliers (salles 5 à 8)</a:t>
            </a:r>
            <a:endParaRPr lang="fr-FR" sz="2800" b="0" i="1" dirty="0">
              <a:solidFill>
                <a:schemeClr val="accent5"/>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32244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6D7DFEF-A876-B94A-BE44-F3595E769DFC}"/>
              </a:ext>
            </a:extLst>
          </p:cNvPr>
          <p:cNvSpPr>
            <a:spLocks noGrp="1"/>
          </p:cNvSpPr>
          <p:nvPr>
            <p:ph type="body" sz="quarter" idx="10"/>
          </p:nvPr>
        </p:nvSpPr>
        <p:spPr>
          <a:xfrm>
            <a:off x="390525" y="493777"/>
            <a:ext cx="11419806" cy="707886"/>
          </a:xfrm>
        </p:spPr>
        <p:txBody>
          <a:bodyPr/>
          <a:lstStyle/>
          <a:p>
            <a:r>
              <a:rPr lang="en-US" dirty="0" err="1"/>
              <a:t>Autres</a:t>
            </a:r>
            <a:r>
              <a:rPr lang="en-US" dirty="0"/>
              <a:t> </a:t>
            </a:r>
            <a:r>
              <a:rPr lang="en-US" dirty="0" err="1"/>
              <a:t>informations</a:t>
            </a:r>
            <a:endParaRPr lang="en-US" dirty="0"/>
          </a:p>
        </p:txBody>
      </p:sp>
      <p:sp>
        <p:nvSpPr>
          <p:cNvPr id="4" name="Text Placeholder 3">
            <a:extLst>
              <a:ext uri="{FF2B5EF4-FFF2-40B4-BE49-F238E27FC236}">
                <a16:creationId xmlns:a16="http://schemas.microsoft.com/office/drawing/2014/main" id="{5A1843AA-D895-2B46-8432-88D63BB7A162}"/>
              </a:ext>
            </a:extLst>
          </p:cNvPr>
          <p:cNvSpPr>
            <a:spLocks noGrp="1"/>
          </p:cNvSpPr>
          <p:nvPr>
            <p:ph type="body" sz="quarter" idx="20"/>
          </p:nvPr>
        </p:nvSpPr>
        <p:spPr/>
        <p:txBody>
          <a:bodyPr/>
          <a:lstStyle/>
          <a:p>
            <a:endParaRPr lang="en-US"/>
          </a:p>
        </p:txBody>
      </p:sp>
      <p:sp>
        <p:nvSpPr>
          <p:cNvPr id="5" name="Text Placeholder 4">
            <a:extLst>
              <a:ext uri="{FF2B5EF4-FFF2-40B4-BE49-F238E27FC236}">
                <a16:creationId xmlns:a16="http://schemas.microsoft.com/office/drawing/2014/main" id="{8FDA08CD-335A-2E49-9F46-B072B74A2FB2}"/>
              </a:ext>
            </a:extLst>
          </p:cNvPr>
          <p:cNvSpPr>
            <a:spLocks noGrp="1"/>
          </p:cNvSpPr>
          <p:nvPr>
            <p:ph type="body" sz="quarter" idx="21"/>
          </p:nvPr>
        </p:nvSpPr>
        <p:spPr/>
        <p:txBody>
          <a:bodyPr/>
          <a:lstStyle/>
          <a:p>
            <a:endParaRPr lang="en-US"/>
          </a:p>
        </p:txBody>
      </p:sp>
      <p:sp>
        <p:nvSpPr>
          <p:cNvPr id="6" name="Text Placeholder 5">
            <a:extLst>
              <a:ext uri="{FF2B5EF4-FFF2-40B4-BE49-F238E27FC236}">
                <a16:creationId xmlns:a16="http://schemas.microsoft.com/office/drawing/2014/main" id="{708F1BD2-115E-6845-BB92-546CE275A1DD}"/>
              </a:ext>
            </a:extLst>
          </p:cNvPr>
          <p:cNvSpPr>
            <a:spLocks noGrp="1"/>
          </p:cNvSpPr>
          <p:nvPr>
            <p:ph type="body" sz="quarter" idx="22"/>
          </p:nvPr>
        </p:nvSpPr>
        <p:spPr/>
        <p:txBody>
          <a:bodyPr/>
          <a:lstStyle/>
          <a:p>
            <a:endParaRPr lang="en-US"/>
          </a:p>
        </p:txBody>
      </p:sp>
      <p:sp>
        <p:nvSpPr>
          <p:cNvPr id="26" name="Espace réservé du texte 2">
            <a:extLst>
              <a:ext uri="{FF2B5EF4-FFF2-40B4-BE49-F238E27FC236}">
                <a16:creationId xmlns:a16="http://schemas.microsoft.com/office/drawing/2014/main" id="{798862BD-9A06-824D-9187-9A4A23B6A050}"/>
              </a:ext>
            </a:extLst>
          </p:cNvPr>
          <p:cNvSpPr txBox="1">
            <a:spLocks/>
          </p:cNvSpPr>
          <p:nvPr/>
        </p:nvSpPr>
        <p:spPr>
          <a:xfrm>
            <a:off x="666030" y="1954053"/>
            <a:ext cx="10859940" cy="4376917"/>
          </a:xfrm>
          <a:prstGeom prst="rect">
            <a:avLst/>
          </a:prstGeom>
        </p:spPr>
        <p:txBody>
          <a:bodyPr/>
          <a:lstStyle>
            <a:lvl1pPr marL="0" indent="0" algn="l" defTabSz="914400" rtl="0" eaLnBrk="1" latinLnBrk="0" hangingPunct="1">
              <a:lnSpc>
                <a:spcPct val="90000"/>
              </a:lnSpc>
              <a:spcBef>
                <a:spcPts val="1000"/>
              </a:spcBef>
              <a:spcAft>
                <a:spcPts val="1200"/>
              </a:spcAft>
              <a:buFont typeface="Arial" panose="020B0604020202020204" pitchFamily="34" charset="0"/>
              <a:buNone/>
              <a:defRPr sz="2000" kern="1200">
                <a:solidFill>
                  <a:schemeClr val="tx1"/>
                </a:solidFill>
                <a:latin typeface="Arial" panose="020B0604020202020204" pitchFamily="34" charset="0"/>
                <a:ea typeface="+mn-ea"/>
                <a:cs typeface="Arial" panose="020B0604020202020204" pitchFamily="34" charset="0"/>
              </a:defRPr>
            </a:lvl1pPr>
            <a:lvl2pPr marL="342900" indent="-342900" algn="l" defTabSz="914400" rtl="0" eaLnBrk="1" latinLnBrk="0" hangingPunct="1">
              <a:lnSpc>
                <a:spcPct val="90000"/>
              </a:lnSpc>
              <a:spcBef>
                <a:spcPts val="2000"/>
              </a:spcBef>
              <a:buFont typeface="Arial" panose="020B0604020202020204" pitchFamily="34" charset="0"/>
              <a:buChar char="•"/>
              <a:tabLst/>
              <a:defRPr sz="2000" b="1" kern="1200">
                <a:solidFill>
                  <a:schemeClr val="tx1"/>
                </a:solidFill>
                <a:latin typeface="Helvetica Now Text" panose="020B0504030202020204"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Helvetica Now Text" panose="020B0504030202020204"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Helvetica Now Text" panose="020B0504030202020204"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Helvetica Now Text" panose="020B05040302020202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028700" lvl="1" indent="-1012825">
              <a:lnSpc>
                <a:spcPct val="150000"/>
              </a:lnSpc>
              <a:spcBef>
                <a:spcPts val="0"/>
              </a:spcBef>
              <a:spcAft>
                <a:spcPts val="2400"/>
              </a:spcAft>
              <a:buNone/>
            </a:pPr>
            <a:r>
              <a:rPr lang="fr-CH" dirty="0"/>
              <a:t>Salle 5 :	</a:t>
            </a:r>
            <a:r>
              <a:rPr lang="fr-CH" b="0" dirty="0"/>
              <a:t>Comprendre les marchés financiers en jouant au basket</a:t>
            </a:r>
          </a:p>
          <a:p>
            <a:pPr marL="1028700" lvl="1" indent="-1012825">
              <a:lnSpc>
                <a:spcPct val="150000"/>
              </a:lnSpc>
              <a:spcBef>
                <a:spcPts val="0"/>
              </a:spcBef>
              <a:spcAft>
                <a:spcPts val="2400"/>
              </a:spcAft>
              <a:buNone/>
            </a:pPr>
            <a:r>
              <a:rPr lang="fr-CH" dirty="0"/>
              <a:t>Salle 6 :	</a:t>
            </a:r>
            <a:r>
              <a:rPr lang="fr-CH" b="0" dirty="0"/>
              <a:t>Chose sensible</a:t>
            </a:r>
          </a:p>
          <a:p>
            <a:pPr marL="1028700" lvl="1" indent="-1012825">
              <a:lnSpc>
                <a:spcPct val="150000"/>
              </a:lnSpc>
              <a:spcBef>
                <a:spcPts val="0"/>
              </a:spcBef>
              <a:spcAft>
                <a:spcPts val="2400"/>
              </a:spcAft>
              <a:buNone/>
            </a:pPr>
            <a:r>
              <a:rPr lang="fr-CH" dirty="0"/>
              <a:t>Salle 7 :	</a:t>
            </a:r>
            <a:r>
              <a:rPr lang="fr-CH" b="0" dirty="0"/>
              <a:t>Utilisation du </a:t>
            </a:r>
            <a:r>
              <a:rPr lang="fr-CH" b="0" dirty="0" err="1"/>
              <a:t>eyetracking</a:t>
            </a:r>
            <a:r>
              <a:rPr lang="fr-CH" b="0" dirty="0"/>
              <a:t> pour comprendre les mécanismes cognitifs des étudiant·es</a:t>
            </a:r>
          </a:p>
          <a:p>
            <a:pPr marL="1028700" lvl="1" indent="-1012825">
              <a:lnSpc>
                <a:spcPct val="150000"/>
              </a:lnSpc>
              <a:spcBef>
                <a:spcPts val="0"/>
              </a:spcBef>
              <a:spcAft>
                <a:spcPts val="2400"/>
              </a:spcAft>
              <a:buNone/>
            </a:pPr>
            <a:r>
              <a:rPr lang="fr-CH" dirty="0"/>
              <a:t>Salle 8 :	</a:t>
            </a:r>
            <a:r>
              <a:rPr lang="fr-CH" b="0" dirty="0"/>
              <a:t>Perception, Conscience, Présentation – Comment utiliser les techniques de la méditation pour mieux apprendre la visualisation des données</a:t>
            </a:r>
            <a:endParaRPr lang="fr-CH" b="0" i="1" dirty="0">
              <a:solidFill>
                <a:schemeClr val="accent5">
                  <a:lumMod val="60000"/>
                  <a:lumOff val="40000"/>
                </a:schemeClr>
              </a:solidFill>
              <a:latin typeface="Arial" panose="020B0604020202020204" pitchFamily="34" charset="0"/>
              <a:cs typeface="Arial" panose="020B0604020202020204" pitchFamily="34" charset="0"/>
            </a:endParaRPr>
          </a:p>
        </p:txBody>
      </p:sp>
      <p:sp>
        <p:nvSpPr>
          <p:cNvPr id="7" name="Espace réservé du texte 2">
            <a:extLst>
              <a:ext uri="{FF2B5EF4-FFF2-40B4-BE49-F238E27FC236}">
                <a16:creationId xmlns:a16="http://schemas.microsoft.com/office/drawing/2014/main" id="{8B45F976-1D22-5746-9C08-693E7AF6ECAC}"/>
              </a:ext>
            </a:extLst>
          </p:cNvPr>
          <p:cNvSpPr>
            <a:spLocks noGrp="1"/>
          </p:cNvSpPr>
          <p:nvPr>
            <p:ph type="body" sz="quarter" idx="13"/>
          </p:nvPr>
        </p:nvSpPr>
        <p:spPr>
          <a:xfrm>
            <a:off x="390525" y="1151559"/>
            <a:ext cx="9526472" cy="367381"/>
          </a:xfrm>
        </p:spPr>
        <p:txBody>
          <a:bodyPr/>
          <a:lstStyle/>
          <a:p>
            <a:pPr marL="0" indent="0">
              <a:buNone/>
            </a:pPr>
            <a:r>
              <a:rPr lang="fr-FR" dirty="0"/>
              <a:t>Ateliers de l’après-midi</a:t>
            </a:r>
          </a:p>
        </p:txBody>
      </p:sp>
    </p:spTree>
    <p:extLst>
      <p:ext uri="{BB962C8B-B14F-4D97-AF65-F5344CB8AC3E}">
        <p14:creationId xmlns:p14="http://schemas.microsoft.com/office/powerpoint/2010/main" val="22722247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6D7DFEF-A876-B94A-BE44-F3595E769DFC}"/>
              </a:ext>
            </a:extLst>
          </p:cNvPr>
          <p:cNvSpPr>
            <a:spLocks noGrp="1"/>
          </p:cNvSpPr>
          <p:nvPr>
            <p:ph type="body" sz="quarter" idx="10"/>
          </p:nvPr>
        </p:nvSpPr>
        <p:spPr>
          <a:xfrm>
            <a:off x="390525" y="493777"/>
            <a:ext cx="11419806" cy="707886"/>
          </a:xfrm>
        </p:spPr>
        <p:txBody>
          <a:bodyPr/>
          <a:lstStyle/>
          <a:p>
            <a:r>
              <a:rPr lang="en-US" dirty="0" err="1"/>
              <a:t>Autres</a:t>
            </a:r>
            <a:r>
              <a:rPr lang="en-US" dirty="0"/>
              <a:t> </a:t>
            </a:r>
            <a:r>
              <a:rPr lang="en-US" dirty="0" err="1"/>
              <a:t>informations</a:t>
            </a:r>
            <a:endParaRPr lang="en-US" dirty="0"/>
          </a:p>
        </p:txBody>
      </p:sp>
      <p:sp>
        <p:nvSpPr>
          <p:cNvPr id="4" name="Text Placeholder 3">
            <a:extLst>
              <a:ext uri="{FF2B5EF4-FFF2-40B4-BE49-F238E27FC236}">
                <a16:creationId xmlns:a16="http://schemas.microsoft.com/office/drawing/2014/main" id="{5A1843AA-D895-2B46-8432-88D63BB7A162}"/>
              </a:ext>
            </a:extLst>
          </p:cNvPr>
          <p:cNvSpPr>
            <a:spLocks noGrp="1"/>
          </p:cNvSpPr>
          <p:nvPr>
            <p:ph type="body" sz="quarter" idx="20"/>
          </p:nvPr>
        </p:nvSpPr>
        <p:spPr/>
        <p:txBody>
          <a:bodyPr/>
          <a:lstStyle/>
          <a:p>
            <a:endParaRPr lang="en-US"/>
          </a:p>
        </p:txBody>
      </p:sp>
      <p:sp>
        <p:nvSpPr>
          <p:cNvPr id="5" name="Text Placeholder 4">
            <a:extLst>
              <a:ext uri="{FF2B5EF4-FFF2-40B4-BE49-F238E27FC236}">
                <a16:creationId xmlns:a16="http://schemas.microsoft.com/office/drawing/2014/main" id="{8FDA08CD-335A-2E49-9F46-B072B74A2FB2}"/>
              </a:ext>
            </a:extLst>
          </p:cNvPr>
          <p:cNvSpPr>
            <a:spLocks noGrp="1"/>
          </p:cNvSpPr>
          <p:nvPr>
            <p:ph type="body" sz="quarter" idx="21"/>
          </p:nvPr>
        </p:nvSpPr>
        <p:spPr/>
        <p:txBody>
          <a:bodyPr/>
          <a:lstStyle/>
          <a:p>
            <a:endParaRPr lang="en-US"/>
          </a:p>
        </p:txBody>
      </p:sp>
      <p:sp>
        <p:nvSpPr>
          <p:cNvPr id="6" name="Text Placeholder 5">
            <a:extLst>
              <a:ext uri="{FF2B5EF4-FFF2-40B4-BE49-F238E27FC236}">
                <a16:creationId xmlns:a16="http://schemas.microsoft.com/office/drawing/2014/main" id="{708F1BD2-115E-6845-BB92-546CE275A1DD}"/>
              </a:ext>
            </a:extLst>
          </p:cNvPr>
          <p:cNvSpPr>
            <a:spLocks noGrp="1"/>
          </p:cNvSpPr>
          <p:nvPr>
            <p:ph type="body" sz="quarter" idx="22"/>
          </p:nvPr>
        </p:nvSpPr>
        <p:spPr/>
        <p:txBody>
          <a:bodyPr/>
          <a:lstStyle/>
          <a:p>
            <a:endParaRPr lang="en-US"/>
          </a:p>
        </p:txBody>
      </p:sp>
      <p:sp>
        <p:nvSpPr>
          <p:cNvPr id="26" name="Espace réservé du texte 2">
            <a:extLst>
              <a:ext uri="{FF2B5EF4-FFF2-40B4-BE49-F238E27FC236}">
                <a16:creationId xmlns:a16="http://schemas.microsoft.com/office/drawing/2014/main" id="{798862BD-9A06-824D-9187-9A4A23B6A050}"/>
              </a:ext>
            </a:extLst>
          </p:cNvPr>
          <p:cNvSpPr txBox="1">
            <a:spLocks/>
          </p:cNvSpPr>
          <p:nvPr/>
        </p:nvSpPr>
        <p:spPr>
          <a:xfrm>
            <a:off x="1006869" y="1889331"/>
            <a:ext cx="9916997" cy="4376917"/>
          </a:xfrm>
          <a:prstGeom prst="rect">
            <a:avLst/>
          </a:prstGeom>
        </p:spPr>
        <p:txBody>
          <a:bodyPr/>
          <a:lstStyle>
            <a:lvl1pPr marL="0" indent="0" algn="l" defTabSz="914400" rtl="0" eaLnBrk="1" latinLnBrk="0" hangingPunct="1">
              <a:lnSpc>
                <a:spcPct val="90000"/>
              </a:lnSpc>
              <a:spcBef>
                <a:spcPts val="1000"/>
              </a:spcBef>
              <a:spcAft>
                <a:spcPts val="1200"/>
              </a:spcAft>
              <a:buFont typeface="Arial" panose="020B0604020202020204" pitchFamily="34" charset="0"/>
              <a:buNone/>
              <a:defRPr sz="2000" kern="1200">
                <a:solidFill>
                  <a:schemeClr val="tx1"/>
                </a:solidFill>
                <a:latin typeface="Arial" panose="020B0604020202020204" pitchFamily="34" charset="0"/>
                <a:ea typeface="+mn-ea"/>
                <a:cs typeface="Arial" panose="020B0604020202020204" pitchFamily="34" charset="0"/>
              </a:defRPr>
            </a:lvl1pPr>
            <a:lvl2pPr marL="342900" indent="-342900" algn="l" defTabSz="914400" rtl="0" eaLnBrk="1" latinLnBrk="0" hangingPunct="1">
              <a:lnSpc>
                <a:spcPct val="90000"/>
              </a:lnSpc>
              <a:spcBef>
                <a:spcPts val="2000"/>
              </a:spcBef>
              <a:buFont typeface="Arial" panose="020B0604020202020204" pitchFamily="34" charset="0"/>
              <a:buChar char="•"/>
              <a:tabLst/>
              <a:defRPr sz="2000" b="1" kern="1200">
                <a:solidFill>
                  <a:schemeClr val="tx1"/>
                </a:solidFill>
                <a:latin typeface="Helvetica Now Text" panose="020B0504030202020204"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Helvetica Now Text" panose="020B0504030202020204"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Helvetica Now Text" panose="020B0504030202020204"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Helvetica Now Text" panose="020B05040302020202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34988" lvl="1" indent="-349250">
              <a:lnSpc>
                <a:spcPct val="200000"/>
              </a:lnSpc>
              <a:spcBef>
                <a:spcPts val="0"/>
              </a:spcBef>
              <a:buFont typeface="Arial" panose="020B0604020202020204" pitchFamily="34" charset="0"/>
              <a:buAutoNum type="arabicPeriod"/>
            </a:pPr>
            <a:r>
              <a:rPr lang="fr-FR" sz="2800" b="0" dirty="0">
                <a:solidFill>
                  <a:srgbClr val="C00000"/>
                </a:solidFill>
                <a:latin typeface="Arial" panose="020B0604020202020204" pitchFamily="34" charset="0"/>
                <a:cs typeface="Arial" panose="020B0604020202020204" pitchFamily="34" charset="0"/>
              </a:rPr>
              <a:t>Synthèse collaborative : « </a:t>
            </a:r>
            <a:r>
              <a:rPr lang="fr-FR" sz="2800" b="0" i="1" dirty="0">
                <a:solidFill>
                  <a:srgbClr val="C00000"/>
                </a:solidFill>
                <a:latin typeface="Arial" panose="020B0604020202020204" pitchFamily="34" charset="0"/>
                <a:cs typeface="Arial" panose="020B0604020202020204" pitchFamily="34" charset="0"/>
              </a:rPr>
              <a:t>une phrase significative</a:t>
            </a:r>
            <a:r>
              <a:rPr lang="fr-FR" sz="2800" b="0" dirty="0">
                <a:solidFill>
                  <a:srgbClr val="C00000"/>
                </a:solidFill>
                <a:latin typeface="Arial" panose="020B0604020202020204" pitchFamily="34" charset="0"/>
                <a:cs typeface="Arial" panose="020B0604020202020204" pitchFamily="34" charset="0"/>
              </a:rPr>
              <a:t> »</a:t>
            </a:r>
          </a:p>
          <a:p>
            <a:pPr marL="895350" lvl="1" indent="-336550">
              <a:lnSpc>
                <a:spcPct val="200000"/>
              </a:lnSpc>
              <a:spcBef>
                <a:spcPts val="0"/>
              </a:spcBef>
              <a:buFont typeface="Arial" panose="020B0604020202020204" pitchFamily="34" charset="0"/>
              <a:buAutoNum type="arabicPeriod"/>
            </a:pPr>
            <a:r>
              <a:rPr lang="fr-FR" sz="2800" b="0" dirty="0">
                <a:solidFill>
                  <a:srgbClr val="7030A0"/>
                </a:solidFill>
                <a:latin typeface="Arial" panose="020B0604020202020204" pitchFamily="34" charset="0"/>
                <a:cs typeface="Arial" panose="020B0604020202020204" pitchFamily="34" charset="0"/>
              </a:rPr>
              <a:t>Attestation didactique</a:t>
            </a:r>
          </a:p>
          <a:p>
            <a:pPr marL="1244600" lvl="1" indent="-349250">
              <a:lnSpc>
                <a:spcPct val="200000"/>
              </a:lnSpc>
              <a:spcBef>
                <a:spcPts val="0"/>
              </a:spcBef>
              <a:buFont typeface="Arial" panose="020B0604020202020204" pitchFamily="34" charset="0"/>
              <a:buAutoNum type="arabicPeriod"/>
            </a:pPr>
            <a:r>
              <a:rPr lang="fr-FR" sz="2800" b="0" dirty="0">
                <a:solidFill>
                  <a:schemeClr val="accent5"/>
                </a:solidFill>
                <a:latin typeface="Arial" panose="020B0604020202020204" pitchFamily="34" charset="0"/>
                <a:cs typeface="Arial" panose="020B0604020202020204" pitchFamily="34" charset="0"/>
              </a:rPr>
              <a:t>Participation aux ateliers (salles 2 à 5)</a:t>
            </a:r>
            <a:endParaRPr lang="fr-FR" sz="2800" b="0" i="1" dirty="0">
              <a:solidFill>
                <a:schemeClr val="accent5"/>
              </a:solidFill>
              <a:latin typeface="Arial" panose="020B0604020202020204" pitchFamily="34" charset="0"/>
              <a:cs typeface="Arial" panose="020B0604020202020204" pitchFamily="34" charset="0"/>
            </a:endParaRPr>
          </a:p>
          <a:p>
            <a:pPr marL="1604963" lvl="1" indent="-360363">
              <a:lnSpc>
                <a:spcPct val="200000"/>
              </a:lnSpc>
              <a:spcBef>
                <a:spcPts val="0"/>
              </a:spcBef>
              <a:buFont typeface="Arial" panose="020B0604020202020204" pitchFamily="34" charset="0"/>
              <a:buAutoNum type="arabicPeriod"/>
            </a:pPr>
            <a:r>
              <a:rPr lang="fr-FR" sz="2800" b="0" dirty="0">
                <a:solidFill>
                  <a:schemeClr val="accent1"/>
                </a:solidFill>
                <a:latin typeface="Arial" panose="020B0604020202020204" pitchFamily="34" charset="0"/>
                <a:cs typeface="Arial" panose="020B0604020202020204" pitchFamily="34" charset="0"/>
              </a:rPr>
              <a:t>Photographies</a:t>
            </a:r>
          </a:p>
          <a:p>
            <a:pPr marL="1966913" lvl="1" indent="-361950">
              <a:lnSpc>
                <a:spcPct val="200000"/>
              </a:lnSpc>
              <a:spcBef>
                <a:spcPts val="0"/>
              </a:spcBef>
              <a:buFont typeface="Arial" panose="020B0604020202020204" pitchFamily="34" charset="0"/>
              <a:buAutoNum type="arabicPeriod"/>
            </a:pPr>
            <a:r>
              <a:rPr lang="fr-FR" sz="2800" b="0" dirty="0">
                <a:solidFill>
                  <a:schemeClr val="accent5">
                    <a:lumMod val="60000"/>
                    <a:lumOff val="40000"/>
                  </a:schemeClr>
                </a:solidFill>
                <a:latin typeface="Arial" panose="020B0604020202020204" pitchFamily="34" charset="0"/>
                <a:cs typeface="Arial" panose="020B0604020202020204" pitchFamily="34" charset="0"/>
              </a:rPr>
              <a:t>Remerciements</a:t>
            </a:r>
            <a:endParaRPr lang="fr-CH" sz="2800" b="0" i="1" dirty="0">
              <a:solidFill>
                <a:schemeClr val="accent5">
                  <a:lumMod val="60000"/>
                  <a:lumOff val="4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54493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79B69D13-4D68-D448-95E8-D053DFB6B403}"/>
              </a:ext>
            </a:extLst>
          </p:cNvPr>
          <p:cNvPicPr>
            <a:picLocks noGrp="1" noChangeAspect="1"/>
          </p:cNvPicPr>
          <p:nvPr>
            <p:ph type="pic" sz="quarter" idx="12"/>
          </p:nvPr>
        </p:nvPicPr>
        <p:blipFill>
          <a:blip r:embed="rId3"/>
          <a:srcRect t="7813" b="7813"/>
          <a:stretch/>
        </p:blipFill>
        <p:spPr>
          <a:xfrm>
            <a:off x="0" y="0"/>
            <a:ext cx="12192000" cy="6857999"/>
          </a:xfrm>
        </p:spPr>
      </p:pic>
      <p:sp>
        <p:nvSpPr>
          <p:cNvPr id="3" name="Text Placeholder 2">
            <a:extLst>
              <a:ext uri="{FF2B5EF4-FFF2-40B4-BE49-F238E27FC236}">
                <a16:creationId xmlns:a16="http://schemas.microsoft.com/office/drawing/2014/main" id="{4F1EB07F-09D2-3542-B19E-FB28B27A6DA9}"/>
              </a:ext>
            </a:extLst>
          </p:cNvPr>
          <p:cNvSpPr>
            <a:spLocks noGrp="1"/>
          </p:cNvSpPr>
          <p:nvPr>
            <p:ph type="body" sz="quarter" idx="11"/>
          </p:nvPr>
        </p:nvSpPr>
        <p:spPr>
          <a:xfrm>
            <a:off x="0" y="0"/>
            <a:ext cx="12192000" cy="6857999"/>
          </a:xfrm>
        </p:spPr>
        <p:txBody>
          <a:bodyPr/>
          <a:lstStyle/>
          <a:p>
            <a:r>
              <a:rPr lang="fr-CH" i="1" dirty="0"/>
              <a:t>G-Gama :</a:t>
            </a:r>
          </a:p>
          <a:p>
            <a:pPr marL="15875"/>
            <a:r>
              <a:rPr lang="fr-CH" sz="4400" b="0" i="1" cap="small" dirty="0"/>
              <a:t>Démarche, résultats et perspectives</a:t>
            </a:r>
          </a:p>
          <a:p>
            <a:endParaRPr lang="fr-CH" sz="3200" b="0" cap="none" dirty="0"/>
          </a:p>
          <a:p>
            <a:r>
              <a:rPr lang="fr-CH" sz="4400" b="0" dirty="0"/>
              <a:t>Sandy Ingram, HEIA-FR</a:t>
            </a:r>
            <a:br>
              <a:rPr lang="fr-CH" sz="4400" b="0" dirty="0"/>
            </a:br>
            <a:r>
              <a:rPr lang="fr-CH" sz="4400" b="0" dirty="0"/>
              <a:t>Philippe </a:t>
            </a:r>
            <a:r>
              <a:rPr lang="fr-CH" sz="4400" b="0" dirty="0" err="1"/>
              <a:t>Masset</a:t>
            </a:r>
            <a:r>
              <a:rPr lang="fr-CH" sz="4400" b="0" dirty="0"/>
              <a:t>, EHL</a:t>
            </a:r>
            <a:endParaRPr lang="fr-CH" sz="4400" b="0" cap="none" dirty="0"/>
          </a:p>
        </p:txBody>
      </p:sp>
      <p:sp>
        <p:nvSpPr>
          <p:cNvPr id="4" name="Text Placeholder 3">
            <a:extLst>
              <a:ext uri="{FF2B5EF4-FFF2-40B4-BE49-F238E27FC236}">
                <a16:creationId xmlns:a16="http://schemas.microsoft.com/office/drawing/2014/main" id="{A39884B1-8081-CA4F-942A-CFCCA3034403}"/>
              </a:ext>
            </a:extLst>
          </p:cNvPr>
          <p:cNvSpPr>
            <a:spLocks noGrp="1"/>
          </p:cNvSpPr>
          <p:nvPr>
            <p:ph type="body" sz="quarter" idx="20"/>
          </p:nvPr>
        </p:nvSpPr>
        <p:spPr/>
        <p:txBody>
          <a:bodyPr/>
          <a:lstStyle/>
          <a:p>
            <a:endParaRPr lang="en-US"/>
          </a:p>
        </p:txBody>
      </p:sp>
      <p:sp>
        <p:nvSpPr>
          <p:cNvPr id="5" name="Text Placeholder 4">
            <a:extLst>
              <a:ext uri="{FF2B5EF4-FFF2-40B4-BE49-F238E27FC236}">
                <a16:creationId xmlns:a16="http://schemas.microsoft.com/office/drawing/2014/main" id="{14B886F4-4442-964F-9F1E-70FCE8CC3740}"/>
              </a:ext>
            </a:extLst>
          </p:cNvPr>
          <p:cNvSpPr>
            <a:spLocks noGrp="1"/>
          </p:cNvSpPr>
          <p:nvPr>
            <p:ph type="body" sz="quarter" idx="21"/>
          </p:nvPr>
        </p:nvSpPr>
        <p:spPr/>
        <p:txBody>
          <a:bodyPr/>
          <a:lstStyle/>
          <a:p>
            <a:pPr algn="r"/>
            <a:r>
              <a:rPr lang="en-US" sz="1000" dirty="0">
                <a:solidFill>
                  <a:schemeClr val="bg1"/>
                </a:solidFill>
                <a:hlinkClick r:id="rId4">
                  <a:extLst>
                    <a:ext uri="{A12FA001-AC4F-418D-AE19-62706E023703}">
                      <ahyp:hlinkClr xmlns:ahyp="http://schemas.microsoft.com/office/drawing/2018/hyperlinkcolor" val="tx"/>
                    </a:ext>
                  </a:extLst>
                </a:hlinkClick>
              </a:rPr>
              <a:t>Présentation_GGama.pptx</a:t>
            </a:r>
            <a:endParaRPr lang="en-US" sz="1000" dirty="0">
              <a:solidFill>
                <a:schemeClr val="bg1"/>
              </a:solidFill>
            </a:endParaRPr>
          </a:p>
        </p:txBody>
      </p:sp>
    </p:spTree>
    <p:extLst>
      <p:ext uri="{BB962C8B-B14F-4D97-AF65-F5344CB8AC3E}">
        <p14:creationId xmlns:p14="http://schemas.microsoft.com/office/powerpoint/2010/main" val="24755370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68466DD9-DAEE-7942-B4DF-F5C2ABD6A60E}"/>
              </a:ext>
            </a:extLst>
          </p:cNvPr>
          <p:cNvPicPr>
            <a:picLocks noGrp="1" noChangeAspect="1"/>
          </p:cNvPicPr>
          <p:nvPr>
            <p:ph type="pic" sz="quarter" idx="12"/>
          </p:nvPr>
        </p:nvPicPr>
        <p:blipFill>
          <a:blip r:embed="rId3"/>
          <a:srcRect t="7769" b="7769"/>
          <a:stretch/>
        </p:blipFill>
        <p:spPr>
          <a:xfrm>
            <a:off x="6350" y="-1"/>
            <a:ext cx="12179300" cy="6858001"/>
          </a:xfrm>
        </p:spPr>
      </p:pic>
      <p:sp>
        <p:nvSpPr>
          <p:cNvPr id="3" name="Text Placeholder 2">
            <a:extLst>
              <a:ext uri="{FF2B5EF4-FFF2-40B4-BE49-F238E27FC236}">
                <a16:creationId xmlns:a16="http://schemas.microsoft.com/office/drawing/2014/main" id="{CA17BF35-4A0A-D048-9F91-74821529E072}"/>
              </a:ext>
            </a:extLst>
          </p:cNvPr>
          <p:cNvSpPr>
            <a:spLocks noGrp="1"/>
          </p:cNvSpPr>
          <p:nvPr>
            <p:ph type="body" sz="quarter" idx="11"/>
          </p:nvPr>
        </p:nvSpPr>
        <p:spPr>
          <a:xfrm>
            <a:off x="-6350" y="-2"/>
            <a:ext cx="12192000" cy="6858001"/>
          </a:xfrm>
        </p:spPr>
        <p:txBody>
          <a:bodyPr/>
          <a:lstStyle/>
          <a:p>
            <a:r>
              <a:rPr lang="fr-CH" i="1" dirty="0"/>
              <a:t>Osez, Dansez, </a:t>
            </a:r>
            <a:r>
              <a:rPr lang="fr-CH" i="1" dirty="0" err="1"/>
              <a:t>CréeZ</a:t>
            </a:r>
            <a:endParaRPr lang="fr-CH" i="1" dirty="0"/>
          </a:p>
          <a:p>
            <a:pPr marL="15875"/>
            <a:r>
              <a:rPr lang="fr-CH" sz="4400" b="0" i="1" dirty="0"/>
              <a:t>Trois temps vers un nouveau paradigme pédagogique</a:t>
            </a:r>
            <a:endParaRPr lang="fr-CH" sz="4400" b="0" i="1" cap="small" dirty="0"/>
          </a:p>
          <a:p>
            <a:endParaRPr lang="fr-CH" sz="3200" b="0" cap="none" dirty="0"/>
          </a:p>
          <a:p>
            <a:r>
              <a:rPr lang="fr-CH" sz="4400" b="0" dirty="0"/>
              <a:t>Carole Baudin</a:t>
            </a:r>
            <a:endParaRPr lang="fr-CH" sz="4400" b="0" cap="none" dirty="0"/>
          </a:p>
        </p:txBody>
      </p:sp>
      <p:sp>
        <p:nvSpPr>
          <p:cNvPr id="4" name="Text Placeholder 3">
            <a:extLst>
              <a:ext uri="{FF2B5EF4-FFF2-40B4-BE49-F238E27FC236}">
                <a16:creationId xmlns:a16="http://schemas.microsoft.com/office/drawing/2014/main" id="{2E0D2190-2738-BA48-AE57-D51BDC5B1A93}"/>
              </a:ext>
            </a:extLst>
          </p:cNvPr>
          <p:cNvSpPr>
            <a:spLocks noGrp="1"/>
          </p:cNvSpPr>
          <p:nvPr>
            <p:ph type="body" sz="quarter" idx="20"/>
          </p:nvPr>
        </p:nvSpPr>
        <p:spPr/>
        <p:txBody>
          <a:bodyPr/>
          <a:lstStyle/>
          <a:p>
            <a:endParaRPr lang="en-US"/>
          </a:p>
        </p:txBody>
      </p:sp>
      <p:sp>
        <p:nvSpPr>
          <p:cNvPr id="5" name="Text Placeholder 4">
            <a:extLst>
              <a:ext uri="{FF2B5EF4-FFF2-40B4-BE49-F238E27FC236}">
                <a16:creationId xmlns:a16="http://schemas.microsoft.com/office/drawing/2014/main" id="{9F450E47-D21A-0748-A1F8-C7254A9CCCA5}"/>
              </a:ext>
            </a:extLst>
          </p:cNvPr>
          <p:cNvSpPr>
            <a:spLocks noGrp="1"/>
          </p:cNvSpPr>
          <p:nvPr>
            <p:ph type="body" sz="quarter" idx="21"/>
          </p:nvPr>
        </p:nvSpPr>
        <p:spPr/>
        <p:txBody>
          <a:bodyPr/>
          <a:lstStyle/>
          <a:p>
            <a:endParaRPr lang="en-US"/>
          </a:p>
        </p:txBody>
      </p:sp>
    </p:spTree>
    <p:extLst>
      <p:ext uri="{BB962C8B-B14F-4D97-AF65-F5344CB8AC3E}">
        <p14:creationId xmlns:p14="http://schemas.microsoft.com/office/powerpoint/2010/main" val="41177281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4899850E-4675-EA45-B2FA-68679CB2418E}"/>
              </a:ext>
            </a:extLst>
          </p:cNvPr>
          <p:cNvPicPr>
            <a:picLocks noGrp="1" noChangeAspect="1"/>
          </p:cNvPicPr>
          <p:nvPr>
            <p:ph type="pic" sz="quarter" idx="12"/>
          </p:nvPr>
        </p:nvPicPr>
        <p:blipFill>
          <a:blip r:embed="rId3"/>
          <a:srcRect t="7811" b="7811"/>
          <a:stretch/>
        </p:blipFill>
        <p:spPr>
          <a:xfrm>
            <a:off x="0" y="0"/>
            <a:ext cx="12191432" cy="6858000"/>
          </a:xfrm>
        </p:spPr>
      </p:pic>
      <p:sp>
        <p:nvSpPr>
          <p:cNvPr id="3" name="Text Placeholder 2">
            <a:extLst>
              <a:ext uri="{FF2B5EF4-FFF2-40B4-BE49-F238E27FC236}">
                <a16:creationId xmlns:a16="http://schemas.microsoft.com/office/drawing/2014/main" id="{21F9F522-134E-9443-8BCF-F3483F964D27}"/>
              </a:ext>
            </a:extLst>
          </p:cNvPr>
          <p:cNvSpPr>
            <a:spLocks noGrp="1"/>
          </p:cNvSpPr>
          <p:nvPr>
            <p:ph type="body" sz="quarter" idx="11"/>
          </p:nvPr>
        </p:nvSpPr>
        <p:spPr>
          <a:xfrm>
            <a:off x="6350" y="0"/>
            <a:ext cx="12192000" cy="6858000"/>
          </a:xfrm>
        </p:spPr>
        <p:txBody>
          <a:bodyPr/>
          <a:lstStyle/>
          <a:p>
            <a:r>
              <a:rPr lang="fr-CH" i="1" dirty="0"/>
              <a:t>Apprendre en jouant</a:t>
            </a:r>
          </a:p>
          <a:p>
            <a:pPr marL="15875"/>
            <a:r>
              <a:rPr lang="fr-CH" sz="4400" b="0" i="1" dirty="0"/>
              <a:t>Mythes et réalités</a:t>
            </a:r>
            <a:endParaRPr lang="fr-CH" sz="4400" b="0" i="1" cap="small" dirty="0"/>
          </a:p>
          <a:p>
            <a:endParaRPr lang="fr-CH" sz="3200" b="0" cap="none" dirty="0"/>
          </a:p>
          <a:p>
            <a:r>
              <a:rPr lang="fr-CH" sz="4400" b="0" dirty="0" err="1"/>
              <a:t>Eric</a:t>
            </a:r>
            <a:r>
              <a:rPr lang="fr-CH" sz="4400" b="0" dirty="0"/>
              <a:t> Sanchez,</a:t>
            </a:r>
            <a:br>
              <a:rPr lang="fr-CH" sz="4400" b="0" dirty="0"/>
            </a:br>
            <a:r>
              <a:rPr lang="fr-CH" sz="4400" b="0" dirty="0"/>
              <a:t>Université de Genève</a:t>
            </a:r>
            <a:endParaRPr lang="fr-CH" sz="4400" b="0" cap="none" dirty="0"/>
          </a:p>
        </p:txBody>
      </p:sp>
      <p:sp>
        <p:nvSpPr>
          <p:cNvPr id="4" name="Text Placeholder 3">
            <a:extLst>
              <a:ext uri="{FF2B5EF4-FFF2-40B4-BE49-F238E27FC236}">
                <a16:creationId xmlns:a16="http://schemas.microsoft.com/office/drawing/2014/main" id="{DBF24642-0E53-B740-BB99-EE87001B8579}"/>
              </a:ext>
            </a:extLst>
          </p:cNvPr>
          <p:cNvSpPr>
            <a:spLocks noGrp="1"/>
          </p:cNvSpPr>
          <p:nvPr>
            <p:ph type="body" sz="quarter" idx="20"/>
          </p:nvPr>
        </p:nvSpPr>
        <p:spPr/>
        <p:txBody>
          <a:bodyPr/>
          <a:lstStyle/>
          <a:p>
            <a:endParaRPr lang="en-US"/>
          </a:p>
        </p:txBody>
      </p:sp>
      <p:sp>
        <p:nvSpPr>
          <p:cNvPr id="5" name="Text Placeholder 4">
            <a:extLst>
              <a:ext uri="{FF2B5EF4-FFF2-40B4-BE49-F238E27FC236}">
                <a16:creationId xmlns:a16="http://schemas.microsoft.com/office/drawing/2014/main" id="{616B076D-6C79-AB44-A71E-885340F032C4}"/>
              </a:ext>
            </a:extLst>
          </p:cNvPr>
          <p:cNvSpPr>
            <a:spLocks noGrp="1"/>
          </p:cNvSpPr>
          <p:nvPr>
            <p:ph type="body" sz="quarter" idx="21"/>
          </p:nvPr>
        </p:nvSpPr>
        <p:spPr/>
        <p:txBody>
          <a:bodyPr/>
          <a:lstStyle/>
          <a:p>
            <a:endParaRPr lang="en-US"/>
          </a:p>
        </p:txBody>
      </p:sp>
    </p:spTree>
    <p:extLst>
      <p:ext uri="{BB962C8B-B14F-4D97-AF65-F5344CB8AC3E}">
        <p14:creationId xmlns:p14="http://schemas.microsoft.com/office/powerpoint/2010/main" val="6094653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6D7DFEF-A876-B94A-BE44-F3595E769DFC}"/>
              </a:ext>
            </a:extLst>
          </p:cNvPr>
          <p:cNvSpPr>
            <a:spLocks noGrp="1"/>
          </p:cNvSpPr>
          <p:nvPr>
            <p:ph type="body" sz="quarter" idx="10"/>
          </p:nvPr>
        </p:nvSpPr>
        <p:spPr>
          <a:xfrm>
            <a:off x="390525" y="493777"/>
            <a:ext cx="11419806" cy="707886"/>
          </a:xfrm>
        </p:spPr>
        <p:txBody>
          <a:bodyPr/>
          <a:lstStyle/>
          <a:p>
            <a:r>
              <a:rPr lang="en-US" dirty="0"/>
              <a:t>Ateliers - Pitching</a:t>
            </a:r>
          </a:p>
        </p:txBody>
      </p:sp>
      <p:sp>
        <p:nvSpPr>
          <p:cNvPr id="4" name="Text Placeholder 3">
            <a:extLst>
              <a:ext uri="{FF2B5EF4-FFF2-40B4-BE49-F238E27FC236}">
                <a16:creationId xmlns:a16="http://schemas.microsoft.com/office/drawing/2014/main" id="{5A1843AA-D895-2B46-8432-88D63BB7A162}"/>
              </a:ext>
            </a:extLst>
          </p:cNvPr>
          <p:cNvSpPr>
            <a:spLocks noGrp="1"/>
          </p:cNvSpPr>
          <p:nvPr>
            <p:ph type="body" sz="quarter" idx="20"/>
          </p:nvPr>
        </p:nvSpPr>
        <p:spPr/>
        <p:txBody>
          <a:bodyPr/>
          <a:lstStyle/>
          <a:p>
            <a:endParaRPr lang="en-US"/>
          </a:p>
        </p:txBody>
      </p:sp>
      <p:sp>
        <p:nvSpPr>
          <p:cNvPr id="5" name="Text Placeholder 4">
            <a:extLst>
              <a:ext uri="{FF2B5EF4-FFF2-40B4-BE49-F238E27FC236}">
                <a16:creationId xmlns:a16="http://schemas.microsoft.com/office/drawing/2014/main" id="{8FDA08CD-335A-2E49-9F46-B072B74A2FB2}"/>
              </a:ext>
            </a:extLst>
          </p:cNvPr>
          <p:cNvSpPr>
            <a:spLocks noGrp="1"/>
          </p:cNvSpPr>
          <p:nvPr>
            <p:ph type="body" sz="quarter" idx="21"/>
          </p:nvPr>
        </p:nvSpPr>
        <p:spPr/>
        <p:txBody>
          <a:bodyPr/>
          <a:lstStyle/>
          <a:p>
            <a:endParaRPr lang="en-US"/>
          </a:p>
        </p:txBody>
      </p:sp>
      <p:sp>
        <p:nvSpPr>
          <p:cNvPr id="6" name="Text Placeholder 5">
            <a:extLst>
              <a:ext uri="{FF2B5EF4-FFF2-40B4-BE49-F238E27FC236}">
                <a16:creationId xmlns:a16="http://schemas.microsoft.com/office/drawing/2014/main" id="{708F1BD2-115E-6845-BB92-546CE275A1DD}"/>
              </a:ext>
            </a:extLst>
          </p:cNvPr>
          <p:cNvSpPr>
            <a:spLocks noGrp="1"/>
          </p:cNvSpPr>
          <p:nvPr>
            <p:ph type="body" sz="quarter" idx="22"/>
          </p:nvPr>
        </p:nvSpPr>
        <p:spPr/>
        <p:txBody>
          <a:bodyPr/>
          <a:lstStyle/>
          <a:p>
            <a:endParaRPr lang="en-US"/>
          </a:p>
        </p:txBody>
      </p:sp>
      <p:sp>
        <p:nvSpPr>
          <p:cNvPr id="26" name="Espace réservé du texte 2">
            <a:extLst>
              <a:ext uri="{FF2B5EF4-FFF2-40B4-BE49-F238E27FC236}">
                <a16:creationId xmlns:a16="http://schemas.microsoft.com/office/drawing/2014/main" id="{798862BD-9A06-824D-9187-9A4A23B6A050}"/>
              </a:ext>
            </a:extLst>
          </p:cNvPr>
          <p:cNvSpPr txBox="1">
            <a:spLocks/>
          </p:cNvSpPr>
          <p:nvPr/>
        </p:nvSpPr>
        <p:spPr>
          <a:xfrm>
            <a:off x="666030" y="1954053"/>
            <a:ext cx="10859940" cy="4376917"/>
          </a:xfrm>
          <a:prstGeom prst="rect">
            <a:avLst/>
          </a:prstGeom>
        </p:spPr>
        <p:txBody>
          <a:bodyPr/>
          <a:lstStyle>
            <a:lvl1pPr marL="0" indent="0" algn="l" defTabSz="914400" rtl="0" eaLnBrk="1" latinLnBrk="0" hangingPunct="1">
              <a:lnSpc>
                <a:spcPct val="90000"/>
              </a:lnSpc>
              <a:spcBef>
                <a:spcPts val="1000"/>
              </a:spcBef>
              <a:spcAft>
                <a:spcPts val="1200"/>
              </a:spcAft>
              <a:buFont typeface="Arial" panose="020B0604020202020204" pitchFamily="34" charset="0"/>
              <a:buNone/>
              <a:defRPr sz="2000" kern="1200">
                <a:solidFill>
                  <a:schemeClr val="tx1"/>
                </a:solidFill>
                <a:latin typeface="Arial" panose="020B0604020202020204" pitchFamily="34" charset="0"/>
                <a:ea typeface="+mn-ea"/>
                <a:cs typeface="Arial" panose="020B0604020202020204" pitchFamily="34" charset="0"/>
              </a:defRPr>
            </a:lvl1pPr>
            <a:lvl2pPr marL="342900" indent="-342900" algn="l" defTabSz="914400" rtl="0" eaLnBrk="1" latinLnBrk="0" hangingPunct="1">
              <a:lnSpc>
                <a:spcPct val="90000"/>
              </a:lnSpc>
              <a:spcBef>
                <a:spcPts val="2000"/>
              </a:spcBef>
              <a:buFont typeface="Arial" panose="020B0604020202020204" pitchFamily="34" charset="0"/>
              <a:buChar char="•"/>
              <a:tabLst/>
              <a:defRPr sz="2000" b="1" kern="1200">
                <a:solidFill>
                  <a:schemeClr val="tx1"/>
                </a:solidFill>
                <a:latin typeface="Helvetica Now Text" panose="020B0504030202020204"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Helvetica Now Text" panose="020B0504030202020204"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Helvetica Now Text" panose="020B0504030202020204"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Helvetica Now Text" panose="020B05040302020202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028700" lvl="1" indent="-1012825">
              <a:lnSpc>
                <a:spcPct val="150000"/>
              </a:lnSpc>
              <a:spcBef>
                <a:spcPts val="0"/>
              </a:spcBef>
              <a:spcAft>
                <a:spcPts val="2400"/>
              </a:spcAft>
              <a:buNone/>
            </a:pPr>
            <a:r>
              <a:rPr lang="fr-CH" dirty="0"/>
              <a:t>Salle 5 :	</a:t>
            </a:r>
            <a:r>
              <a:rPr lang="fr-CH" b="0" dirty="0"/>
              <a:t>Comprendre les marchés financiers en jouant au basket</a:t>
            </a:r>
          </a:p>
          <a:p>
            <a:pPr marL="1028700" lvl="1" indent="-1012825">
              <a:lnSpc>
                <a:spcPct val="150000"/>
              </a:lnSpc>
              <a:spcBef>
                <a:spcPts val="0"/>
              </a:spcBef>
              <a:spcAft>
                <a:spcPts val="2400"/>
              </a:spcAft>
              <a:buNone/>
            </a:pPr>
            <a:r>
              <a:rPr lang="fr-CH" dirty="0"/>
              <a:t>Salle 6 :	</a:t>
            </a:r>
            <a:r>
              <a:rPr lang="fr-CH" b="0" dirty="0"/>
              <a:t>Chose sensible</a:t>
            </a:r>
          </a:p>
          <a:p>
            <a:pPr marL="1028700" lvl="1" indent="-1012825">
              <a:lnSpc>
                <a:spcPct val="150000"/>
              </a:lnSpc>
              <a:spcBef>
                <a:spcPts val="0"/>
              </a:spcBef>
              <a:spcAft>
                <a:spcPts val="2400"/>
              </a:spcAft>
              <a:buNone/>
            </a:pPr>
            <a:r>
              <a:rPr lang="fr-CH" dirty="0"/>
              <a:t>Salle 7 :	</a:t>
            </a:r>
            <a:r>
              <a:rPr lang="fr-CH" b="0" dirty="0"/>
              <a:t>Utilisation du </a:t>
            </a:r>
            <a:r>
              <a:rPr lang="fr-CH" b="0" dirty="0" err="1"/>
              <a:t>eyetracking</a:t>
            </a:r>
            <a:r>
              <a:rPr lang="fr-CH" b="0" dirty="0"/>
              <a:t> pour comprendre les mécanismes cognitifs des étudiant·es</a:t>
            </a:r>
          </a:p>
          <a:p>
            <a:pPr marL="1028700" lvl="1" indent="-1012825">
              <a:lnSpc>
                <a:spcPct val="150000"/>
              </a:lnSpc>
              <a:spcBef>
                <a:spcPts val="0"/>
              </a:spcBef>
              <a:spcAft>
                <a:spcPts val="2400"/>
              </a:spcAft>
              <a:buNone/>
            </a:pPr>
            <a:r>
              <a:rPr lang="fr-CH" dirty="0"/>
              <a:t>Salle 8 :	</a:t>
            </a:r>
            <a:r>
              <a:rPr lang="fr-CH" b="0" dirty="0"/>
              <a:t>Perception, Conscience, Présentation – Comment utiliser les techniques de la méditation pour mieux apprendre la visualisation des données</a:t>
            </a:r>
            <a:endParaRPr lang="fr-CH" b="0" i="1" dirty="0">
              <a:solidFill>
                <a:schemeClr val="accent5">
                  <a:lumMod val="60000"/>
                  <a:lumOff val="4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933485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5A1843AA-D895-2B46-8432-88D63BB7A162}"/>
              </a:ext>
            </a:extLst>
          </p:cNvPr>
          <p:cNvSpPr>
            <a:spLocks noGrp="1"/>
          </p:cNvSpPr>
          <p:nvPr>
            <p:ph type="body" sz="quarter" idx="20"/>
          </p:nvPr>
        </p:nvSpPr>
        <p:spPr/>
        <p:txBody>
          <a:bodyPr/>
          <a:lstStyle/>
          <a:p>
            <a:endParaRPr lang="en-US"/>
          </a:p>
        </p:txBody>
      </p:sp>
      <p:sp>
        <p:nvSpPr>
          <p:cNvPr id="5" name="Text Placeholder 4">
            <a:extLst>
              <a:ext uri="{FF2B5EF4-FFF2-40B4-BE49-F238E27FC236}">
                <a16:creationId xmlns:a16="http://schemas.microsoft.com/office/drawing/2014/main" id="{8FDA08CD-335A-2E49-9F46-B072B74A2FB2}"/>
              </a:ext>
            </a:extLst>
          </p:cNvPr>
          <p:cNvSpPr>
            <a:spLocks noGrp="1"/>
          </p:cNvSpPr>
          <p:nvPr>
            <p:ph type="body" sz="quarter" idx="21"/>
          </p:nvPr>
        </p:nvSpPr>
        <p:spPr/>
        <p:txBody>
          <a:bodyPr/>
          <a:lstStyle/>
          <a:p>
            <a:endParaRPr lang="en-US"/>
          </a:p>
        </p:txBody>
      </p:sp>
      <p:sp>
        <p:nvSpPr>
          <p:cNvPr id="6" name="Text Placeholder 5">
            <a:extLst>
              <a:ext uri="{FF2B5EF4-FFF2-40B4-BE49-F238E27FC236}">
                <a16:creationId xmlns:a16="http://schemas.microsoft.com/office/drawing/2014/main" id="{708F1BD2-115E-6845-BB92-546CE275A1DD}"/>
              </a:ext>
            </a:extLst>
          </p:cNvPr>
          <p:cNvSpPr>
            <a:spLocks noGrp="1"/>
          </p:cNvSpPr>
          <p:nvPr>
            <p:ph type="body" sz="quarter" idx="22"/>
          </p:nvPr>
        </p:nvSpPr>
        <p:spPr/>
        <p:txBody>
          <a:bodyPr/>
          <a:lstStyle/>
          <a:p>
            <a:endParaRPr lang="en-US"/>
          </a:p>
        </p:txBody>
      </p:sp>
      <p:pic>
        <p:nvPicPr>
          <p:cNvPr id="8" name="Image 7">
            <a:extLst>
              <a:ext uri="{FF2B5EF4-FFF2-40B4-BE49-F238E27FC236}">
                <a16:creationId xmlns:a16="http://schemas.microsoft.com/office/drawing/2014/main" id="{2BC2E0A5-87EA-F44C-A583-C5F48CA3A342}"/>
              </a:ext>
            </a:extLst>
          </p:cNvPr>
          <p:cNvPicPr>
            <a:picLocks noChangeAspect="1"/>
          </p:cNvPicPr>
          <p:nvPr/>
        </p:nvPicPr>
        <p:blipFill>
          <a:blip r:embed="rId2"/>
          <a:stretch>
            <a:fillRect/>
          </a:stretch>
        </p:blipFill>
        <p:spPr>
          <a:xfrm>
            <a:off x="770802" y="1732655"/>
            <a:ext cx="10650396" cy="4094141"/>
          </a:xfrm>
          <a:prstGeom prst="rect">
            <a:avLst/>
          </a:prstGeom>
        </p:spPr>
      </p:pic>
      <p:sp>
        <p:nvSpPr>
          <p:cNvPr id="11" name="Text Placeholder 1">
            <a:extLst>
              <a:ext uri="{FF2B5EF4-FFF2-40B4-BE49-F238E27FC236}">
                <a16:creationId xmlns:a16="http://schemas.microsoft.com/office/drawing/2014/main" id="{7D418A13-4EB8-A64C-98C9-F1AF172981F6}"/>
              </a:ext>
            </a:extLst>
          </p:cNvPr>
          <p:cNvSpPr>
            <a:spLocks noGrp="1"/>
          </p:cNvSpPr>
          <p:nvPr>
            <p:ph type="body" sz="quarter" idx="10"/>
          </p:nvPr>
        </p:nvSpPr>
        <p:spPr>
          <a:xfrm>
            <a:off x="390525" y="493777"/>
            <a:ext cx="11419806" cy="707886"/>
          </a:xfrm>
        </p:spPr>
        <p:txBody>
          <a:bodyPr/>
          <a:lstStyle/>
          <a:p>
            <a:r>
              <a:rPr lang="en-US" dirty="0" err="1"/>
              <a:t>Programme</a:t>
            </a:r>
            <a:endParaRPr lang="en-US" dirty="0"/>
          </a:p>
        </p:txBody>
      </p:sp>
    </p:spTree>
    <p:extLst>
      <p:ext uri="{BB962C8B-B14F-4D97-AF65-F5344CB8AC3E}">
        <p14:creationId xmlns:p14="http://schemas.microsoft.com/office/powerpoint/2010/main" val="1742274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95E4E1B2-C0DB-5B4C-B3BD-DD1AA1659601}"/>
              </a:ext>
            </a:extLst>
          </p:cNvPr>
          <p:cNvPicPr>
            <a:picLocks noGrp="1" noChangeAspect="1"/>
          </p:cNvPicPr>
          <p:nvPr>
            <p:ph type="pic" sz="quarter" idx="12"/>
          </p:nvPr>
        </p:nvPicPr>
        <p:blipFill>
          <a:blip r:embed="rId2"/>
          <a:srcRect t="7881" b="7881"/>
          <a:stretch/>
        </p:blipFill>
        <p:spPr>
          <a:xfrm>
            <a:off x="0" y="0"/>
            <a:ext cx="12211904" cy="6858000"/>
          </a:xfrm>
        </p:spPr>
      </p:pic>
      <p:sp>
        <p:nvSpPr>
          <p:cNvPr id="3" name="Text Placeholder 2">
            <a:extLst>
              <a:ext uri="{FF2B5EF4-FFF2-40B4-BE49-F238E27FC236}">
                <a16:creationId xmlns:a16="http://schemas.microsoft.com/office/drawing/2014/main" id="{6CE327F3-CA6E-874D-9DB6-9829BE01243A}"/>
              </a:ext>
            </a:extLst>
          </p:cNvPr>
          <p:cNvSpPr>
            <a:spLocks noGrp="1"/>
          </p:cNvSpPr>
          <p:nvPr>
            <p:ph type="body" sz="quarter" idx="11"/>
          </p:nvPr>
        </p:nvSpPr>
        <p:spPr>
          <a:xfrm>
            <a:off x="6350" y="0"/>
            <a:ext cx="12192000" cy="6857999"/>
          </a:xfrm>
        </p:spPr>
        <p:txBody>
          <a:bodyPr/>
          <a:lstStyle/>
          <a:p>
            <a:br>
              <a:rPr lang="fr-CH" b="0" dirty="0"/>
            </a:br>
            <a:r>
              <a:rPr lang="fr-CH" b="0" dirty="0" err="1"/>
              <a:t>Armine</a:t>
            </a:r>
            <a:r>
              <a:rPr lang="fr-CH" b="0" dirty="0"/>
              <a:t> </a:t>
            </a:r>
            <a:r>
              <a:rPr lang="fr-CH" b="0" dirty="0" err="1"/>
              <a:t>Khandzian</a:t>
            </a:r>
            <a:endParaRPr lang="fr-CH" b="0" dirty="0"/>
          </a:p>
          <a:p>
            <a:r>
              <a:rPr lang="fr-CH" sz="4400" b="0" i="1" cap="small" dirty="0"/>
              <a:t>Cheffe de projet</a:t>
            </a:r>
            <a:br>
              <a:rPr lang="fr-CH" sz="4400" b="0" i="1" cap="small" dirty="0"/>
            </a:br>
            <a:r>
              <a:rPr lang="fr-CH" sz="4400" b="0" i="1" cap="small" dirty="0"/>
              <a:t>gestion de l’évolution SI</a:t>
            </a:r>
            <a:br>
              <a:rPr lang="fr-CH" sz="4400" b="0" i="1" cap="small" dirty="0"/>
            </a:br>
            <a:r>
              <a:rPr lang="fr-CH" sz="4400" b="0" i="1" cap="small" dirty="0"/>
              <a:t>métier de l’Enseignement</a:t>
            </a:r>
          </a:p>
          <a:p>
            <a:endParaRPr lang="fr-CH" sz="3200" b="0" cap="none" dirty="0"/>
          </a:p>
          <a:p>
            <a:r>
              <a:rPr lang="fr-CH" sz="4400" b="0" cap="none" dirty="0"/>
              <a:t>Dicastère Enseignement</a:t>
            </a:r>
            <a:br>
              <a:rPr lang="fr-CH" sz="4400" b="0" cap="none" dirty="0"/>
            </a:br>
            <a:r>
              <a:rPr lang="fr-CH" sz="4400" b="0" cap="none" dirty="0"/>
              <a:t>Rectorat HES-SO</a:t>
            </a:r>
          </a:p>
        </p:txBody>
      </p:sp>
      <p:sp>
        <p:nvSpPr>
          <p:cNvPr id="4" name="Text Placeholder 3">
            <a:extLst>
              <a:ext uri="{FF2B5EF4-FFF2-40B4-BE49-F238E27FC236}">
                <a16:creationId xmlns:a16="http://schemas.microsoft.com/office/drawing/2014/main" id="{08BAD489-F1D3-BD4E-8FE7-9DB633E65D88}"/>
              </a:ext>
            </a:extLst>
          </p:cNvPr>
          <p:cNvSpPr>
            <a:spLocks noGrp="1"/>
          </p:cNvSpPr>
          <p:nvPr>
            <p:ph type="body" sz="quarter" idx="20"/>
          </p:nvPr>
        </p:nvSpPr>
        <p:spPr/>
        <p:txBody>
          <a:bodyPr/>
          <a:lstStyle/>
          <a:p>
            <a:endParaRPr lang="en-US"/>
          </a:p>
        </p:txBody>
      </p:sp>
      <p:sp>
        <p:nvSpPr>
          <p:cNvPr id="5" name="Text Placeholder 4">
            <a:extLst>
              <a:ext uri="{FF2B5EF4-FFF2-40B4-BE49-F238E27FC236}">
                <a16:creationId xmlns:a16="http://schemas.microsoft.com/office/drawing/2014/main" id="{A4726451-43EF-1743-B050-1D062541A247}"/>
              </a:ext>
            </a:extLst>
          </p:cNvPr>
          <p:cNvSpPr>
            <a:spLocks noGrp="1"/>
          </p:cNvSpPr>
          <p:nvPr>
            <p:ph type="body" sz="quarter" idx="21"/>
          </p:nvPr>
        </p:nvSpPr>
        <p:spPr/>
        <p:txBody>
          <a:bodyPr/>
          <a:lstStyle/>
          <a:p>
            <a:endParaRPr lang="en-US"/>
          </a:p>
        </p:txBody>
      </p:sp>
    </p:spTree>
    <p:extLst>
      <p:ext uri="{BB962C8B-B14F-4D97-AF65-F5344CB8AC3E}">
        <p14:creationId xmlns:p14="http://schemas.microsoft.com/office/powerpoint/2010/main" val="23750440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5A1843AA-D895-2B46-8432-88D63BB7A162}"/>
              </a:ext>
            </a:extLst>
          </p:cNvPr>
          <p:cNvSpPr>
            <a:spLocks noGrp="1"/>
          </p:cNvSpPr>
          <p:nvPr>
            <p:ph type="body" sz="quarter" idx="20"/>
          </p:nvPr>
        </p:nvSpPr>
        <p:spPr/>
        <p:txBody>
          <a:bodyPr/>
          <a:lstStyle/>
          <a:p>
            <a:endParaRPr lang="en-US">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8FDA08CD-335A-2E49-9F46-B072B74A2FB2}"/>
              </a:ext>
            </a:extLst>
          </p:cNvPr>
          <p:cNvSpPr>
            <a:spLocks noGrp="1"/>
          </p:cNvSpPr>
          <p:nvPr>
            <p:ph type="body" sz="quarter" idx="21"/>
          </p:nvPr>
        </p:nvSpPr>
        <p:spPr/>
        <p:txBody>
          <a:bodyPr/>
          <a:lstStyle/>
          <a:p>
            <a:endParaRPr lang="en-US">
              <a:latin typeface="Arial" panose="020B0604020202020204" pitchFamily="34" charset="0"/>
              <a:cs typeface="Arial" panose="020B0604020202020204" pitchFamily="34" charset="0"/>
            </a:endParaRPr>
          </a:p>
        </p:txBody>
      </p:sp>
      <p:sp>
        <p:nvSpPr>
          <p:cNvPr id="6" name="Text Placeholder 5">
            <a:extLst>
              <a:ext uri="{FF2B5EF4-FFF2-40B4-BE49-F238E27FC236}">
                <a16:creationId xmlns:a16="http://schemas.microsoft.com/office/drawing/2014/main" id="{708F1BD2-115E-6845-BB92-546CE275A1DD}"/>
              </a:ext>
            </a:extLst>
          </p:cNvPr>
          <p:cNvSpPr>
            <a:spLocks noGrp="1"/>
          </p:cNvSpPr>
          <p:nvPr>
            <p:ph type="body" sz="quarter" idx="22"/>
          </p:nvPr>
        </p:nvSpPr>
        <p:spPr/>
        <p:txBody>
          <a:bodyPr/>
          <a:lstStyle/>
          <a:p>
            <a:endParaRPr lang="en-US">
              <a:latin typeface="Arial" panose="020B0604020202020204" pitchFamily="34" charset="0"/>
              <a:cs typeface="Arial" panose="020B0604020202020204" pitchFamily="34" charset="0"/>
            </a:endParaRPr>
          </a:p>
        </p:txBody>
      </p:sp>
      <p:sp>
        <p:nvSpPr>
          <p:cNvPr id="12" name="ZoneTexte 11">
            <a:extLst>
              <a:ext uri="{FF2B5EF4-FFF2-40B4-BE49-F238E27FC236}">
                <a16:creationId xmlns:a16="http://schemas.microsoft.com/office/drawing/2014/main" id="{0A23266F-4776-AC44-B905-9B5595F2FAEA}"/>
              </a:ext>
            </a:extLst>
          </p:cNvPr>
          <p:cNvSpPr txBox="1"/>
          <p:nvPr/>
        </p:nvSpPr>
        <p:spPr>
          <a:xfrm>
            <a:off x="5512558" y="1269528"/>
            <a:ext cx="1242648" cy="466281"/>
          </a:xfrm>
          <a:prstGeom prst="rect">
            <a:avLst/>
          </a:prstGeom>
          <a:noFill/>
        </p:spPr>
        <p:txBody>
          <a:bodyPr wrap="none" rtlCol="0">
            <a:spAutoFit/>
          </a:bodyPr>
          <a:lstStyle/>
          <a:p>
            <a:r>
              <a:rPr lang="fr-FR" sz="2430" dirty="0">
                <a:solidFill>
                  <a:srgbClr val="C00000"/>
                </a:solidFill>
                <a:latin typeface="Arial" panose="020B0604020202020204" pitchFamily="34" charset="0"/>
                <a:cs typeface="Arial" panose="020B0604020202020204" pitchFamily="34" charset="0"/>
              </a:rPr>
              <a:t>SADAP</a:t>
            </a:r>
          </a:p>
        </p:txBody>
      </p:sp>
      <p:sp>
        <p:nvSpPr>
          <p:cNvPr id="13" name="ZoneTexte 12">
            <a:extLst>
              <a:ext uri="{FF2B5EF4-FFF2-40B4-BE49-F238E27FC236}">
                <a16:creationId xmlns:a16="http://schemas.microsoft.com/office/drawing/2014/main" id="{08CF494B-AA15-E347-89BA-0FA0DE4D8598}"/>
              </a:ext>
            </a:extLst>
          </p:cNvPr>
          <p:cNvSpPr txBox="1"/>
          <p:nvPr/>
        </p:nvSpPr>
        <p:spPr>
          <a:xfrm>
            <a:off x="3051515" y="3753922"/>
            <a:ext cx="1500732" cy="466281"/>
          </a:xfrm>
          <a:prstGeom prst="rect">
            <a:avLst/>
          </a:prstGeom>
          <a:noFill/>
          <a:ln>
            <a:noFill/>
          </a:ln>
        </p:spPr>
        <p:txBody>
          <a:bodyPr wrap="none" rtlCol="0">
            <a:spAutoFit/>
          </a:bodyPr>
          <a:lstStyle/>
          <a:p>
            <a:r>
              <a:rPr lang="fr-FR" sz="2430" dirty="0">
                <a:solidFill>
                  <a:srgbClr val="C00000"/>
                </a:solidFill>
                <a:latin typeface="Arial" panose="020B0604020202020204" pitchFamily="34" charset="0"/>
                <a:cs typeface="Arial" panose="020B0604020202020204" pitchFamily="34" charset="0"/>
              </a:rPr>
              <a:t>DEVPRO</a:t>
            </a:r>
          </a:p>
        </p:txBody>
      </p:sp>
      <p:sp>
        <p:nvSpPr>
          <p:cNvPr id="14" name="ZoneTexte 13">
            <a:extLst>
              <a:ext uri="{FF2B5EF4-FFF2-40B4-BE49-F238E27FC236}">
                <a16:creationId xmlns:a16="http://schemas.microsoft.com/office/drawing/2014/main" id="{0B5DEE0B-8B91-8148-88EC-4302307334E7}"/>
              </a:ext>
            </a:extLst>
          </p:cNvPr>
          <p:cNvSpPr txBox="1"/>
          <p:nvPr/>
        </p:nvSpPr>
        <p:spPr>
          <a:xfrm>
            <a:off x="5276614" y="4889618"/>
            <a:ext cx="2297424" cy="466281"/>
          </a:xfrm>
          <a:prstGeom prst="rect">
            <a:avLst/>
          </a:prstGeom>
          <a:noFill/>
          <a:ln>
            <a:noFill/>
          </a:ln>
        </p:spPr>
        <p:txBody>
          <a:bodyPr wrap="none" rtlCol="0">
            <a:spAutoFit/>
          </a:bodyPr>
          <a:lstStyle/>
          <a:p>
            <a:r>
              <a:rPr lang="fr-FR" sz="2430" dirty="0">
                <a:solidFill>
                  <a:srgbClr val="0098D8"/>
                </a:solidFill>
                <a:latin typeface="Arial" panose="020B0604020202020204" pitchFamily="34" charset="0"/>
                <a:cs typeface="Arial" panose="020B0604020202020204" pitchFamily="34" charset="0"/>
              </a:rPr>
              <a:t>CYBERLEARN</a:t>
            </a:r>
          </a:p>
        </p:txBody>
      </p:sp>
      <p:sp>
        <p:nvSpPr>
          <p:cNvPr id="15" name="ZoneTexte 14">
            <a:extLst>
              <a:ext uri="{FF2B5EF4-FFF2-40B4-BE49-F238E27FC236}">
                <a16:creationId xmlns:a16="http://schemas.microsoft.com/office/drawing/2014/main" id="{2540D163-1C7C-ED48-A9AE-CEB0D85F79EB}"/>
              </a:ext>
            </a:extLst>
          </p:cNvPr>
          <p:cNvSpPr txBox="1"/>
          <p:nvPr/>
        </p:nvSpPr>
        <p:spPr>
          <a:xfrm>
            <a:off x="7674067" y="3753921"/>
            <a:ext cx="857927" cy="466281"/>
          </a:xfrm>
          <a:prstGeom prst="rect">
            <a:avLst/>
          </a:prstGeom>
          <a:noFill/>
          <a:ln>
            <a:noFill/>
          </a:ln>
        </p:spPr>
        <p:txBody>
          <a:bodyPr wrap="none" rtlCol="0">
            <a:spAutoFit/>
          </a:bodyPr>
          <a:lstStyle/>
          <a:p>
            <a:r>
              <a:rPr lang="fr-FR" sz="2430" dirty="0">
                <a:solidFill>
                  <a:srgbClr val="0098D8"/>
                </a:solidFill>
                <a:latin typeface="Arial" panose="020B0604020202020204" pitchFamily="34" charset="0"/>
                <a:cs typeface="Arial" panose="020B0604020202020204" pitchFamily="34" charset="0"/>
              </a:rPr>
              <a:t>CCN</a:t>
            </a:r>
          </a:p>
        </p:txBody>
      </p:sp>
      <p:sp>
        <p:nvSpPr>
          <p:cNvPr id="16" name="ZoneTexte 15">
            <a:extLst>
              <a:ext uri="{FF2B5EF4-FFF2-40B4-BE49-F238E27FC236}">
                <a16:creationId xmlns:a16="http://schemas.microsoft.com/office/drawing/2014/main" id="{477FD9BF-EB50-B64B-A7A2-64C3A8DABD9F}"/>
              </a:ext>
            </a:extLst>
          </p:cNvPr>
          <p:cNvSpPr txBox="1"/>
          <p:nvPr/>
        </p:nvSpPr>
        <p:spPr>
          <a:xfrm>
            <a:off x="3787617" y="2556530"/>
            <a:ext cx="1382110" cy="279307"/>
          </a:xfrm>
          <a:prstGeom prst="rect">
            <a:avLst/>
          </a:prstGeom>
          <a:noFill/>
        </p:spPr>
        <p:txBody>
          <a:bodyPr wrap="none" rtlCol="0">
            <a:spAutoFit/>
          </a:bodyPr>
          <a:lstStyle/>
          <a:p>
            <a:r>
              <a:rPr lang="fr-FR" sz="1215" dirty="0">
                <a:solidFill>
                  <a:srgbClr val="C00000"/>
                </a:solidFill>
                <a:latin typeface="Arial" panose="020B0604020202020204" pitchFamily="34" charset="0"/>
                <a:cs typeface="Arial" panose="020B0604020202020204" pitchFamily="34" charset="0"/>
              </a:rPr>
              <a:t>Dicastère Qualité</a:t>
            </a:r>
          </a:p>
        </p:txBody>
      </p:sp>
      <p:sp>
        <p:nvSpPr>
          <p:cNvPr id="17" name="ZoneTexte 16">
            <a:extLst>
              <a:ext uri="{FF2B5EF4-FFF2-40B4-BE49-F238E27FC236}">
                <a16:creationId xmlns:a16="http://schemas.microsoft.com/office/drawing/2014/main" id="{4681A79D-A40F-3C47-B008-C2D4EC84C9E7}"/>
              </a:ext>
            </a:extLst>
          </p:cNvPr>
          <p:cNvSpPr txBox="1"/>
          <p:nvPr/>
        </p:nvSpPr>
        <p:spPr>
          <a:xfrm>
            <a:off x="7039881" y="4453933"/>
            <a:ext cx="1883849" cy="279307"/>
          </a:xfrm>
          <a:prstGeom prst="rect">
            <a:avLst/>
          </a:prstGeom>
          <a:noFill/>
        </p:spPr>
        <p:txBody>
          <a:bodyPr wrap="none" rtlCol="0">
            <a:spAutoFit/>
          </a:bodyPr>
          <a:lstStyle/>
          <a:p>
            <a:r>
              <a:rPr lang="fr-FR" sz="1215" dirty="0">
                <a:solidFill>
                  <a:srgbClr val="0098D8"/>
                </a:solidFill>
                <a:latin typeface="Arial" panose="020B0604020202020204" pitchFamily="34" charset="0"/>
                <a:cs typeface="Arial" panose="020B0604020202020204" pitchFamily="34" charset="0"/>
              </a:rPr>
              <a:t>Dicastère Enseignement</a:t>
            </a:r>
          </a:p>
        </p:txBody>
      </p:sp>
      <p:cxnSp>
        <p:nvCxnSpPr>
          <p:cNvPr id="18" name="Connecteur droit 17">
            <a:extLst>
              <a:ext uri="{FF2B5EF4-FFF2-40B4-BE49-F238E27FC236}">
                <a16:creationId xmlns:a16="http://schemas.microsoft.com/office/drawing/2014/main" id="{D5DCBBCB-D62A-2642-BD27-1123682845E9}"/>
              </a:ext>
            </a:extLst>
          </p:cNvPr>
          <p:cNvCxnSpPr>
            <a:cxnSpLocks/>
          </p:cNvCxnSpPr>
          <p:nvPr/>
        </p:nvCxnSpPr>
        <p:spPr>
          <a:xfrm flipH="1">
            <a:off x="4566954" y="1711906"/>
            <a:ext cx="1466416" cy="2260147"/>
          </a:xfrm>
          <a:prstGeom prst="line">
            <a:avLst/>
          </a:prstGeom>
          <a:ln w="4445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 name="Connecteur droit 18">
            <a:extLst>
              <a:ext uri="{FF2B5EF4-FFF2-40B4-BE49-F238E27FC236}">
                <a16:creationId xmlns:a16="http://schemas.microsoft.com/office/drawing/2014/main" id="{A9B7947F-8586-A34C-A0E7-E5B2CA615579}"/>
              </a:ext>
            </a:extLst>
          </p:cNvPr>
          <p:cNvCxnSpPr>
            <a:cxnSpLocks/>
          </p:cNvCxnSpPr>
          <p:nvPr/>
        </p:nvCxnSpPr>
        <p:spPr>
          <a:xfrm flipH="1">
            <a:off x="6072653" y="3947632"/>
            <a:ext cx="1475739" cy="869044"/>
          </a:xfrm>
          <a:prstGeom prst="line">
            <a:avLst/>
          </a:prstGeom>
          <a:ln w="44450">
            <a:solidFill>
              <a:srgbClr val="0098D8"/>
            </a:solidFill>
          </a:ln>
        </p:spPr>
        <p:style>
          <a:lnRef idx="1">
            <a:schemeClr val="accent1"/>
          </a:lnRef>
          <a:fillRef idx="0">
            <a:schemeClr val="accent1"/>
          </a:fillRef>
          <a:effectRef idx="0">
            <a:schemeClr val="accent1"/>
          </a:effectRef>
          <a:fontRef idx="minor">
            <a:schemeClr val="tx1"/>
          </a:fontRef>
        </p:style>
      </p:cxnSp>
      <p:cxnSp>
        <p:nvCxnSpPr>
          <p:cNvPr id="20" name="Connecteur droit 19">
            <a:extLst>
              <a:ext uri="{FF2B5EF4-FFF2-40B4-BE49-F238E27FC236}">
                <a16:creationId xmlns:a16="http://schemas.microsoft.com/office/drawing/2014/main" id="{539220C4-DF7B-A34D-AA16-B762E1D4987A}"/>
              </a:ext>
            </a:extLst>
          </p:cNvPr>
          <p:cNvCxnSpPr>
            <a:cxnSpLocks/>
          </p:cNvCxnSpPr>
          <p:nvPr/>
        </p:nvCxnSpPr>
        <p:spPr>
          <a:xfrm flipH="1" flipV="1">
            <a:off x="4581933" y="3959843"/>
            <a:ext cx="1475739" cy="856834"/>
          </a:xfrm>
          <a:prstGeom prst="line">
            <a:avLst/>
          </a:prstGeom>
          <a:ln w="44450">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21" name="Connecteur droit 20">
            <a:extLst>
              <a:ext uri="{FF2B5EF4-FFF2-40B4-BE49-F238E27FC236}">
                <a16:creationId xmlns:a16="http://schemas.microsoft.com/office/drawing/2014/main" id="{6DCCE806-F103-174A-8EF9-D0C3ACAB3AD9}"/>
              </a:ext>
            </a:extLst>
          </p:cNvPr>
          <p:cNvCxnSpPr>
            <a:cxnSpLocks/>
          </p:cNvCxnSpPr>
          <p:nvPr/>
        </p:nvCxnSpPr>
        <p:spPr>
          <a:xfrm flipH="1" flipV="1">
            <a:off x="6033370" y="1714553"/>
            <a:ext cx="1515021" cy="2257500"/>
          </a:xfrm>
          <a:prstGeom prst="line">
            <a:avLst/>
          </a:prstGeom>
          <a:ln w="44450">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22" name="Connecteur droit 21">
            <a:extLst>
              <a:ext uri="{FF2B5EF4-FFF2-40B4-BE49-F238E27FC236}">
                <a16:creationId xmlns:a16="http://schemas.microsoft.com/office/drawing/2014/main" id="{D7660988-8D00-D94D-BA82-CBE54DD9749C}"/>
              </a:ext>
            </a:extLst>
          </p:cNvPr>
          <p:cNvCxnSpPr>
            <a:cxnSpLocks/>
          </p:cNvCxnSpPr>
          <p:nvPr/>
        </p:nvCxnSpPr>
        <p:spPr>
          <a:xfrm flipH="1" flipV="1">
            <a:off x="6033370" y="1711906"/>
            <a:ext cx="24303" cy="3124485"/>
          </a:xfrm>
          <a:prstGeom prst="line">
            <a:avLst/>
          </a:prstGeom>
          <a:ln w="444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23" name="Connecteur droit 22">
            <a:extLst>
              <a:ext uri="{FF2B5EF4-FFF2-40B4-BE49-F238E27FC236}">
                <a16:creationId xmlns:a16="http://schemas.microsoft.com/office/drawing/2014/main" id="{51E16934-9018-1C46-BAF7-3A931DE7B3AD}"/>
              </a:ext>
            </a:extLst>
          </p:cNvPr>
          <p:cNvCxnSpPr>
            <a:cxnSpLocks/>
          </p:cNvCxnSpPr>
          <p:nvPr/>
        </p:nvCxnSpPr>
        <p:spPr>
          <a:xfrm flipH="1">
            <a:off x="4560709" y="3947632"/>
            <a:ext cx="2922513" cy="0"/>
          </a:xfrm>
          <a:prstGeom prst="line">
            <a:avLst/>
          </a:prstGeom>
          <a:ln w="44450">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sp>
        <p:nvSpPr>
          <p:cNvPr id="24" name="Ellipse 23">
            <a:extLst>
              <a:ext uri="{FF2B5EF4-FFF2-40B4-BE49-F238E27FC236}">
                <a16:creationId xmlns:a16="http://schemas.microsoft.com/office/drawing/2014/main" id="{B1D13B51-7594-FE4C-88A1-B41CE52F2AD2}"/>
              </a:ext>
            </a:extLst>
          </p:cNvPr>
          <p:cNvSpPr/>
          <p:nvPr/>
        </p:nvSpPr>
        <p:spPr>
          <a:xfrm>
            <a:off x="2756359" y="1006830"/>
            <a:ext cx="6658810" cy="4860445"/>
          </a:xfrm>
          <a:prstGeom prst="ellipse">
            <a:avLst/>
          </a:prstGeom>
          <a:noFill/>
          <a:ln w="1905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1215" dirty="0">
              <a:solidFill>
                <a:schemeClr val="accent5"/>
              </a:solidFill>
              <a:latin typeface="Arial" panose="020B0604020202020204" pitchFamily="34" charset="0"/>
              <a:cs typeface="Arial" panose="020B0604020202020204" pitchFamily="34" charset="0"/>
            </a:endParaRPr>
          </a:p>
        </p:txBody>
      </p:sp>
      <p:sp>
        <p:nvSpPr>
          <p:cNvPr id="25" name="ZoneTexte 24">
            <a:extLst>
              <a:ext uri="{FF2B5EF4-FFF2-40B4-BE49-F238E27FC236}">
                <a16:creationId xmlns:a16="http://schemas.microsoft.com/office/drawing/2014/main" id="{4FD07A79-A1B7-5B46-BF4A-78FA9282487C}"/>
              </a:ext>
            </a:extLst>
          </p:cNvPr>
          <p:cNvSpPr txBox="1"/>
          <p:nvPr/>
        </p:nvSpPr>
        <p:spPr>
          <a:xfrm>
            <a:off x="2318919" y="1116580"/>
            <a:ext cx="1689052" cy="466281"/>
          </a:xfrm>
          <a:prstGeom prst="rect">
            <a:avLst/>
          </a:prstGeom>
          <a:noFill/>
        </p:spPr>
        <p:txBody>
          <a:bodyPr wrap="none" rtlCol="0">
            <a:spAutoFit/>
          </a:bodyPr>
          <a:lstStyle/>
          <a:p>
            <a:r>
              <a:rPr lang="fr-FR" sz="1215" dirty="0">
                <a:solidFill>
                  <a:schemeClr val="accent5"/>
                </a:solidFill>
                <a:latin typeface="Arial" panose="020B0604020202020204" pitchFamily="34" charset="0"/>
                <a:cs typeface="Arial" panose="020B0604020202020204" pitchFamily="34" charset="0"/>
              </a:rPr>
              <a:t>CPP, coordinateurs et</a:t>
            </a:r>
            <a:br>
              <a:rPr lang="fr-FR" sz="1215" dirty="0">
                <a:solidFill>
                  <a:schemeClr val="accent5"/>
                </a:solidFill>
                <a:latin typeface="Arial" panose="020B0604020202020204" pitchFamily="34" charset="0"/>
                <a:cs typeface="Arial" panose="020B0604020202020204" pitchFamily="34" charset="0"/>
              </a:rPr>
            </a:br>
            <a:r>
              <a:rPr lang="fr-FR" sz="1215" dirty="0">
                <a:solidFill>
                  <a:schemeClr val="accent5"/>
                </a:solidFill>
                <a:latin typeface="Arial" panose="020B0604020202020204" pitchFamily="34" charset="0"/>
                <a:cs typeface="Arial" panose="020B0604020202020204" pitchFamily="34" charset="0"/>
              </a:rPr>
              <a:t>relais pédagogiques</a:t>
            </a:r>
          </a:p>
        </p:txBody>
      </p:sp>
    </p:spTree>
    <p:extLst>
      <p:ext uri="{BB962C8B-B14F-4D97-AF65-F5344CB8AC3E}">
        <p14:creationId xmlns:p14="http://schemas.microsoft.com/office/powerpoint/2010/main" val="13226538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6D7DFEF-A876-B94A-BE44-F3595E769DFC}"/>
              </a:ext>
            </a:extLst>
          </p:cNvPr>
          <p:cNvSpPr>
            <a:spLocks noGrp="1"/>
          </p:cNvSpPr>
          <p:nvPr>
            <p:ph type="body" sz="quarter" idx="10"/>
          </p:nvPr>
        </p:nvSpPr>
        <p:spPr>
          <a:xfrm>
            <a:off x="390525" y="493777"/>
            <a:ext cx="11419806" cy="707886"/>
          </a:xfrm>
        </p:spPr>
        <p:txBody>
          <a:bodyPr/>
          <a:lstStyle/>
          <a:p>
            <a:r>
              <a:rPr lang="en-US" dirty="0"/>
              <a:t>Les </a:t>
            </a:r>
            <a:r>
              <a:rPr lang="en-US" dirty="0" err="1"/>
              <a:t>projets</a:t>
            </a:r>
            <a:r>
              <a:rPr lang="en-US" dirty="0"/>
              <a:t> </a:t>
            </a:r>
            <a:r>
              <a:rPr lang="en-US" dirty="0" err="1"/>
              <a:t>soutenus</a:t>
            </a:r>
            <a:r>
              <a:rPr lang="en-US" dirty="0"/>
              <a:t> par le CCN</a:t>
            </a:r>
          </a:p>
        </p:txBody>
      </p:sp>
      <p:sp>
        <p:nvSpPr>
          <p:cNvPr id="4" name="Text Placeholder 3">
            <a:extLst>
              <a:ext uri="{FF2B5EF4-FFF2-40B4-BE49-F238E27FC236}">
                <a16:creationId xmlns:a16="http://schemas.microsoft.com/office/drawing/2014/main" id="{5A1843AA-D895-2B46-8432-88D63BB7A162}"/>
              </a:ext>
            </a:extLst>
          </p:cNvPr>
          <p:cNvSpPr>
            <a:spLocks noGrp="1"/>
          </p:cNvSpPr>
          <p:nvPr>
            <p:ph type="body" sz="quarter" idx="20"/>
          </p:nvPr>
        </p:nvSpPr>
        <p:spPr/>
        <p:txBody>
          <a:bodyPr/>
          <a:lstStyle/>
          <a:p>
            <a:endParaRPr lang="en-US"/>
          </a:p>
        </p:txBody>
      </p:sp>
      <p:sp>
        <p:nvSpPr>
          <p:cNvPr id="5" name="Text Placeholder 4">
            <a:extLst>
              <a:ext uri="{FF2B5EF4-FFF2-40B4-BE49-F238E27FC236}">
                <a16:creationId xmlns:a16="http://schemas.microsoft.com/office/drawing/2014/main" id="{8FDA08CD-335A-2E49-9F46-B072B74A2FB2}"/>
              </a:ext>
            </a:extLst>
          </p:cNvPr>
          <p:cNvSpPr>
            <a:spLocks noGrp="1"/>
          </p:cNvSpPr>
          <p:nvPr>
            <p:ph type="body" sz="quarter" idx="21"/>
          </p:nvPr>
        </p:nvSpPr>
        <p:spPr/>
        <p:txBody>
          <a:bodyPr/>
          <a:lstStyle/>
          <a:p>
            <a:endParaRPr lang="en-US"/>
          </a:p>
        </p:txBody>
      </p:sp>
      <p:sp>
        <p:nvSpPr>
          <p:cNvPr id="6" name="Text Placeholder 5">
            <a:extLst>
              <a:ext uri="{FF2B5EF4-FFF2-40B4-BE49-F238E27FC236}">
                <a16:creationId xmlns:a16="http://schemas.microsoft.com/office/drawing/2014/main" id="{708F1BD2-115E-6845-BB92-546CE275A1DD}"/>
              </a:ext>
            </a:extLst>
          </p:cNvPr>
          <p:cNvSpPr>
            <a:spLocks noGrp="1"/>
          </p:cNvSpPr>
          <p:nvPr>
            <p:ph type="body" sz="quarter" idx="22"/>
          </p:nvPr>
        </p:nvSpPr>
        <p:spPr/>
        <p:txBody>
          <a:bodyPr/>
          <a:lstStyle/>
          <a:p>
            <a:endParaRPr lang="en-US"/>
          </a:p>
        </p:txBody>
      </p:sp>
      <p:sp>
        <p:nvSpPr>
          <p:cNvPr id="11" name="Espace réservé du texte 2">
            <a:extLst>
              <a:ext uri="{FF2B5EF4-FFF2-40B4-BE49-F238E27FC236}">
                <a16:creationId xmlns:a16="http://schemas.microsoft.com/office/drawing/2014/main" id="{D4D840A3-CF70-B341-8C8F-B32DB1BEC2B1}"/>
              </a:ext>
            </a:extLst>
          </p:cNvPr>
          <p:cNvSpPr>
            <a:spLocks noGrp="1"/>
          </p:cNvSpPr>
          <p:nvPr>
            <p:ph type="body" sz="quarter" idx="13"/>
          </p:nvPr>
        </p:nvSpPr>
        <p:spPr>
          <a:xfrm>
            <a:off x="390525" y="1151559"/>
            <a:ext cx="9526472" cy="367381"/>
          </a:xfrm>
        </p:spPr>
        <p:txBody>
          <a:bodyPr/>
          <a:lstStyle/>
          <a:p>
            <a:pPr marL="0" indent="0">
              <a:buNone/>
            </a:pPr>
            <a:r>
              <a:rPr lang="fr-FR" dirty="0"/>
              <a:t>Appels à projets</a:t>
            </a:r>
          </a:p>
        </p:txBody>
      </p:sp>
      <p:sp>
        <p:nvSpPr>
          <p:cNvPr id="26" name="Espace réservé du texte 2">
            <a:extLst>
              <a:ext uri="{FF2B5EF4-FFF2-40B4-BE49-F238E27FC236}">
                <a16:creationId xmlns:a16="http://schemas.microsoft.com/office/drawing/2014/main" id="{798862BD-9A06-824D-9187-9A4A23B6A050}"/>
              </a:ext>
            </a:extLst>
          </p:cNvPr>
          <p:cNvSpPr txBox="1">
            <a:spLocks/>
          </p:cNvSpPr>
          <p:nvPr/>
        </p:nvSpPr>
        <p:spPr>
          <a:xfrm>
            <a:off x="1006869" y="1889331"/>
            <a:ext cx="11044144" cy="4376917"/>
          </a:xfrm>
          <a:prstGeom prst="rect">
            <a:avLst/>
          </a:prstGeom>
        </p:spPr>
        <p:txBody>
          <a:bodyPr/>
          <a:lstStyle>
            <a:lvl1pPr marL="0" indent="0" algn="l" defTabSz="914400" rtl="0" eaLnBrk="1" latinLnBrk="0" hangingPunct="1">
              <a:lnSpc>
                <a:spcPct val="90000"/>
              </a:lnSpc>
              <a:spcBef>
                <a:spcPts val="1000"/>
              </a:spcBef>
              <a:spcAft>
                <a:spcPts val="1200"/>
              </a:spcAft>
              <a:buFont typeface="Arial" panose="020B0604020202020204" pitchFamily="34" charset="0"/>
              <a:buNone/>
              <a:defRPr sz="2000" kern="1200">
                <a:solidFill>
                  <a:schemeClr val="tx1"/>
                </a:solidFill>
                <a:latin typeface="Arial" panose="020B0604020202020204" pitchFamily="34" charset="0"/>
                <a:ea typeface="+mn-ea"/>
                <a:cs typeface="Arial" panose="020B0604020202020204" pitchFamily="34" charset="0"/>
              </a:defRPr>
            </a:lvl1pPr>
            <a:lvl2pPr marL="342900" indent="-342900" algn="l" defTabSz="914400" rtl="0" eaLnBrk="1" latinLnBrk="0" hangingPunct="1">
              <a:lnSpc>
                <a:spcPct val="90000"/>
              </a:lnSpc>
              <a:spcBef>
                <a:spcPts val="2000"/>
              </a:spcBef>
              <a:buFont typeface="Arial" panose="020B0604020202020204" pitchFamily="34" charset="0"/>
              <a:buChar char="•"/>
              <a:tabLst/>
              <a:defRPr sz="2000" b="1" kern="1200">
                <a:solidFill>
                  <a:schemeClr val="tx1"/>
                </a:solidFill>
                <a:latin typeface="Helvetica Now Text" panose="020B0504030202020204"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Helvetica Now Text" panose="020B0504030202020204"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Helvetica Now Text" panose="020B0504030202020204"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Helvetica Now Text" panose="020B05040302020202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spcBef>
                <a:spcPts val="0"/>
              </a:spcBef>
              <a:spcAft>
                <a:spcPts val="0"/>
              </a:spcAft>
            </a:pPr>
            <a:r>
              <a:rPr lang="fr-CH" sz="2400" b="1" dirty="0"/>
              <a:t>Appel à participation sur l’enseignement à l’ère numérique</a:t>
            </a:r>
          </a:p>
          <a:p>
            <a:pPr lvl="1">
              <a:lnSpc>
                <a:spcPct val="150000"/>
              </a:lnSpc>
              <a:spcBef>
                <a:spcPts val="0"/>
              </a:spcBef>
            </a:pPr>
            <a:r>
              <a:rPr lang="fr-CH" sz="2400" b="0" dirty="0">
                <a:latin typeface="Arial" panose="020B0604020202020204" pitchFamily="34" charset="0"/>
                <a:cs typeface="Arial" panose="020B0604020202020204" pitchFamily="34" charset="0"/>
              </a:rPr>
              <a:t>2020 : 5 projets (sur 19 dépôts) pour un montant de 120’000.- / projet</a:t>
            </a:r>
          </a:p>
          <a:p>
            <a:pPr>
              <a:lnSpc>
                <a:spcPct val="150000"/>
              </a:lnSpc>
              <a:spcBef>
                <a:spcPts val="0"/>
              </a:spcBef>
              <a:spcAft>
                <a:spcPts val="0"/>
              </a:spcAft>
            </a:pPr>
            <a:endParaRPr lang="fr-CH" sz="2400" dirty="0"/>
          </a:p>
          <a:p>
            <a:pPr>
              <a:lnSpc>
                <a:spcPct val="150000"/>
              </a:lnSpc>
              <a:spcBef>
                <a:spcPts val="0"/>
              </a:spcBef>
              <a:spcAft>
                <a:spcPts val="0"/>
              </a:spcAft>
            </a:pPr>
            <a:r>
              <a:rPr lang="fr-CH" sz="2400" b="1" dirty="0"/>
              <a:t>Guichet permanent sur l’expérimentation digitale</a:t>
            </a:r>
          </a:p>
          <a:p>
            <a:pPr lvl="1">
              <a:lnSpc>
                <a:spcPct val="150000"/>
              </a:lnSpc>
              <a:spcBef>
                <a:spcPts val="0"/>
              </a:spcBef>
            </a:pPr>
            <a:r>
              <a:rPr lang="fr-CH" sz="2400" b="0" dirty="0">
                <a:latin typeface="Arial" panose="020B0604020202020204" pitchFamily="34" charset="0"/>
                <a:cs typeface="Arial" panose="020B0604020202020204" pitchFamily="34" charset="0"/>
              </a:rPr>
              <a:t>2020 : 10 projets (sur 18 dépôts) pour un montant de max 30’000.- / projet</a:t>
            </a:r>
          </a:p>
          <a:p>
            <a:pPr lvl="1">
              <a:lnSpc>
                <a:spcPct val="150000"/>
              </a:lnSpc>
              <a:spcBef>
                <a:spcPts val="0"/>
              </a:spcBef>
            </a:pPr>
            <a:r>
              <a:rPr lang="fr-CH" sz="2400" b="0" dirty="0">
                <a:latin typeface="Arial" panose="020B0604020202020204" pitchFamily="34" charset="0"/>
                <a:cs typeface="Arial" panose="020B0604020202020204" pitchFamily="34" charset="0"/>
              </a:rPr>
              <a:t>2021 : 8 projets (sur 15 dépôts) pour un montant de max 15’000.- / projet</a:t>
            </a:r>
          </a:p>
          <a:p>
            <a:pPr lvl="1">
              <a:lnSpc>
                <a:spcPct val="150000"/>
              </a:lnSpc>
              <a:spcBef>
                <a:spcPts val="0"/>
              </a:spcBef>
            </a:pPr>
            <a:r>
              <a:rPr lang="fr-CH" sz="2400" b="0" dirty="0">
                <a:solidFill>
                  <a:srgbClr val="7030A0"/>
                </a:solidFill>
                <a:latin typeface="Arial" panose="020B0604020202020204" pitchFamily="34" charset="0"/>
                <a:cs typeface="Arial" panose="020B0604020202020204" pitchFamily="34" charset="0"/>
              </a:rPr>
              <a:t>2022 : réouverture du Guichet mi-avril (max 15’000.- / projet)</a:t>
            </a:r>
          </a:p>
        </p:txBody>
      </p:sp>
    </p:spTree>
    <p:extLst>
      <p:ext uri="{BB962C8B-B14F-4D97-AF65-F5344CB8AC3E}">
        <p14:creationId xmlns:p14="http://schemas.microsoft.com/office/powerpoint/2010/main" val="4262941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6">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6">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6">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6">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68466DD9-DAEE-7942-B4DF-F5C2ABD6A60E}"/>
              </a:ext>
            </a:extLst>
          </p:cNvPr>
          <p:cNvPicPr>
            <a:picLocks noGrp="1" noChangeAspect="1"/>
          </p:cNvPicPr>
          <p:nvPr>
            <p:ph type="pic" sz="quarter" idx="12"/>
          </p:nvPr>
        </p:nvPicPr>
        <p:blipFill>
          <a:blip r:embed="rId2"/>
          <a:srcRect t="7769" b="7769"/>
          <a:stretch/>
        </p:blipFill>
        <p:spPr>
          <a:xfrm>
            <a:off x="6350" y="-1"/>
            <a:ext cx="12179300" cy="6858001"/>
          </a:xfrm>
        </p:spPr>
      </p:pic>
      <p:sp>
        <p:nvSpPr>
          <p:cNvPr id="3" name="Text Placeholder 2">
            <a:extLst>
              <a:ext uri="{FF2B5EF4-FFF2-40B4-BE49-F238E27FC236}">
                <a16:creationId xmlns:a16="http://schemas.microsoft.com/office/drawing/2014/main" id="{CA17BF35-4A0A-D048-9F91-74821529E072}"/>
              </a:ext>
            </a:extLst>
          </p:cNvPr>
          <p:cNvSpPr>
            <a:spLocks noGrp="1"/>
          </p:cNvSpPr>
          <p:nvPr>
            <p:ph type="body" sz="quarter" idx="11"/>
          </p:nvPr>
        </p:nvSpPr>
        <p:spPr>
          <a:xfrm>
            <a:off x="-6350" y="-2"/>
            <a:ext cx="12192000" cy="6858001"/>
          </a:xfrm>
        </p:spPr>
        <p:txBody>
          <a:bodyPr/>
          <a:lstStyle/>
          <a:p>
            <a:r>
              <a:rPr lang="fr-CH" i="1" dirty="0"/>
              <a:t>Mise en corps technique</a:t>
            </a:r>
          </a:p>
          <a:p>
            <a:endParaRPr lang="fr-CH" sz="3200" b="0" cap="none" dirty="0"/>
          </a:p>
          <a:p>
            <a:r>
              <a:rPr lang="fr-CH" sz="4400" b="0" dirty="0"/>
              <a:t>Carole Baudin</a:t>
            </a:r>
          </a:p>
          <a:p>
            <a:r>
              <a:rPr lang="fr-CH" sz="4400" b="0" cap="none" dirty="0"/>
              <a:t>Etudiant·es de la HE-Arc Ingénierie</a:t>
            </a:r>
          </a:p>
        </p:txBody>
      </p:sp>
      <p:sp>
        <p:nvSpPr>
          <p:cNvPr id="4" name="Text Placeholder 3">
            <a:extLst>
              <a:ext uri="{FF2B5EF4-FFF2-40B4-BE49-F238E27FC236}">
                <a16:creationId xmlns:a16="http://schemas.microsoft.com/office/drawing/2014/main" id="{2E0D2190-2738-BA48-AE57-D51BDC5B1A93}"/>
              </a:ext>
            </a:extLst>
          </p:cNvPr>
          <p:cNvSpPr>
            <a:spLocks noGrp="1"/>
          </p:cNvSpPr>
          <p:nvPr>
            <p:ph type="body" sz="quarter" idx="20"/>
          </p:nvPr>
        </p:nvSpPr>
        <p:spPr/>
        <p:txBody>
          <a:bodyPr/>
          <a:lstStyle/>
          <a:p>
            <a:endParaRPr lang="en-US"/>
          </a:p>
        </p:txBody>
      </p:sp>
      <p:sp>
        <p:nvSpPr>
          <p:cNvPr id="5" name="Text Placeholder 4">
            <a:extLst>
              <a:ext uri="{FF2B5EF4-FFF2-40B4-BE49-F238E27FC236}">
                <a16:creationId xmlns:a16="http://schemas.microsoft.com/office/drawing/2014/main" id="{9F450E47-D21A-0748-A1F8-C7254A9CCCA5}"/>
              </a:ext>
            </a:extLst>
          </p:cNvPr>
          <p:cNvSpPr>
            <a:spLocks noGrp="1"/>
          </p:cNvSpPr>
          <p:nvPr>
            <p:ph type="body" sz="quarter" idx="21"/>
          </p:nvPr>
        </p:nvSpPr>
        <p:spPr/>
        <p:txBody>
          <a:bodyPr/>
          <a:lstStyle/>
          <a:p>
            <a:endParaRPr lang="en-US"/>
          </a:p>
        </p:txBody>
      </p:sp>
    </p:spTree>
    <p:extLst>
      <p:ext uri="{BB962C8B-B14F-4D97-AF65-F5344CB8AC3E}">
        <p14:creationId xmlns:p14="http://schemas.microsoft.com/office/powerpoint/2010/main" val="24384316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5A1843AA-D895-2B46-8432-88D63BB7A162}"/>
              </a:ext>
            </a:extLst>
          </p:cNvPr>
          <p:cNvSpPr>
            <a:spLocks noGrp="1"/>
          </p:cNvSpPr>
          <p:nvPr>
            <p:ph type="body" sz="quarter" idx="20"/>
          </p:nvPr>
        </p:nvSpPr>
        <p:spPr/>
        <p:txBody>
          <a:bodyPr/>
          <a:lstStyle/>
          <a:p>
            <a:endParaRPr lang="en-US"/>
          </a:p>
        </p:txBody>
      </p:sp>
      <p:sp>
        <p:nvSpPr>
          <p:cNvPr id="5" name="Text Placeholder 4">
            <a:extLst>
              <a:ext uri="{FF2B5EF4-FFF2-40B4-BE49-F238E27FC236}">
                <a16:creationId xmlns:a16="http://schemas.microsoft.com/office/drawing/2014/main" id="{8FDA08CD-335A-2E49-9F46-B072B74A2FB2}"/>
              </a:ext>
            </a:extLst>
          </p:cNvPr>
          <p:cNvSpPr>
            <a:spLocks noGrp="1"/>
          </p:cNvSpPr>
          <p:nvPr>
            <p:ph type="body" sz="quarter" idx="21"/>
          </p:nvPr>
        </p:nvSpPr>
        <p:spPr/>
        <p:txBody>
          <a:bodyPr/>
          <a:lstStyle/>
          <a:p>
            <a:endParaRPr lang="en-US"/>
          </a:p>
        </p:txBody>
      </p:sp>
      <p:sp>
        <p:nvSpPr>
          <p:cNvPr id="6" name="Text Placeholder 5">
            <a:extLst>
              <a:ext uri="{FF2B5EF4-FFF2-40B4-BE49-F238E27FC236}">
                <a16:creationId xmlns:a16="http://schemas.microsoft.com/office/drawing/2014/main" id="{708F1BD2-115E-6845-BB92-546CE275A1DD}"/>
              </a:ext>
            </a:extLst>
          </p:cNvPr>
          <p:cNvSpPr>
            <a:spLocks noGrp="1"/>
          </p:cNvSpPr>
          <p:nvPr>
            <p:ph type="body" sz="quarter" idx="22"/>
          </p:nvPr>
        </p:nvSpPr>
        <p:spPr/>
        <p:txBody>
          <a:bodyPr/>
          <a:lstStyle/>
          <a:p>
            <a:endParaRPr lang="en-US"/>
          </a:p>
        </p:txBody>
      </p:sp>
      <p:pic>
        <p:nvPicPr>
          <p:cNvPr id="8" name="Ecran2_video4" descr="Ecran2_video4">
            <a:hlinkClick r:id="" action="ppaction://media"/>
            <a:extLst>
              <a:ext uri="{FF2B5EF4-FFF2-40B4-BE49-F238E27FC236}">
                <a16:creationId xmlns:a16="http://schemas.microsoft.com/office/drawing/2014/main" id="{EA8777F6-22F4-BB43-AEC1-A744BC10D0E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350" y="3175"/>
            <a:ext cx="12192000" cy="6858000"/>
          </a:xfrm>
          <a:prstGeom prst="rect">
            <a:avLst/>
          </a:prstGeom>
        </p:spPr>
      </p:pic>
    </p:spTree>
    <p:extLst>
      <p:ext uri="{BB962C8B-B14F-4D97-AF65-F5344CB8AC3E}">
        <p14:creationId xmlns:p14="http://schemas.microsoft.com/office/powerpoint/2010/main" val="1295182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22709"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79B69D13-4D68-D448-95E8-D053DFB6B403}"/>
              </a:ext>
            </a:extLst>
          </p:cNvPr>
          <p:cNvPicPr>
            <a:picLocks noGrp="1" noChangeAspect="1"/>
          </p:cNvPicPr>
          <p:nvPr>
            <p:ph type="pic" sz="quarter" idx="12"/>
          </p:nvPr>
        </p:nvPicPr>
        <p:blipFill>
          <a:blip r:embed="rId2"/>
          <a:srcRect t="7813" b="7813"/>
          <a:stretch/>
        </p:blipFill>
        <p:spPr>
          <a:xfrm>
            <a:off x="0" y="0"/>
            <a:ext cx="12192000" cy="6857999"/>
          </a:xfrm>
        </p:spPr>
      </p:pic>
      <p:sp>
        <p:nvSpPr>
          <p:cNvPr id="3" name="Text Placeholder 2">
            <a:extLst>
              <a:ext uri="{FF2B5EF4-FFF2-40B4-BE49-F238E27FC236}">
                <a16:creationId xmlns:a16="http://schemas.microsoft.com/office/drawing/2014/main" id="{4F1EB07F-09D2-3542-B19E-FB28B27A6DA9}"/>
              </a:ext>
            </a:extLst>
          </p:cNvPr>
          <p:cNvSpPr>
            <a:spLocks noGrp="1"/>
          </p:cNvSpPr>
          <p:nvPr>
            <p:ph type="body" sz="quarter" idx="11"/>
          </p:nvPr>
        </p:nvSpPr>
        <p:spPr>
          <a:xfrm>
            <a:off x="0" y="0"/>
            <a:ext cx="12192000" cy="6857999"/>
          </a:xfrm>
        </p:spPr>
        <p:txBody>
          <a:bodyPr/>
          <a:lstStyle/>
          <a:p>
            <a:r>
              <a:rPr lang="fr-CH" i="1" dirty="0"/>
              <a:t>Synthèse collaborative</a:t>
            </a:r>
          </a:p>
          <a:p>
            <a:endParaRPr lang="fr-CH" i="1" dirty="0"/>
          </a:p>
          <a:p>
            <a:endParaRPr lang="fr-CH" sz="3200" b="0" cap="none" dirty="0"/>
          </a:p>
          <a:p>
            <a:endParaRPr lang="fr-CH" sz="3200" b="0" cap="none" dirty="0"/>
          </a:p>
        </p:txBody>
      </p:sp>
      <p:sp>
        <p:nvSpPr>
          <p:cNvPr id="4" name="Text Placeholder 3">
            <a:extLst>
              <a:ext uri="{FF2B5EF4-FFF2-40B4-BE49-F238E27FC236}">
                <a16:creationId xmlns:a16="http://schemas.microsoft.com/office/drawing/2014/main" id="{A39884B1-8081-CA4F-942A-CFCCA3034403}"/>
              </a:ext>
            </a:extLst>
          </p:cNvPr>
          <p:cNvSpPr>
            <a:spLocks noGrp="1"/>
          </p:cNvSpPr>
          <p:nvPr>
            <p:ph type="body" sz="quarter" idx="20"/>
          </p:nvPr>
        </p:nvSpPr>
        <p:spPr/>
        <p:txBody>
          <a:bodyPr/>
          <a:lstStyle/>
          <a:p>
            <a:endParaRPr lang="en-US"/>
          </a:p>
        </p:txBody>
      </p:sp>
      <p:sp>
        <p:nvSpPr>
          <p:cNvPr id="5" name="Text Placeholder 4">
            <a:extLst>
              <a:ext uri="{FF2B5EF4-FFF2-40B4-BE49-F238E27FC236}">
                <a16:creationId xmlns:a16="http://schemas.microsoft.com/office/drawing/2014/main" id="{14B886F4-4442-964F-9F1E-70FCE8CC3740}"/>
              </a:ext>
            </a:extLst>
          </p:cNvPr>
          <p:cNvSpPr>
            <a:spLocks noGrp="1"/>
          </p:cNvSpPr>
          <p:nvPr>
            <p:ph type="body" sz="quarter" idx="21"/>
          </p:nvPr>
        </p:nvSpPr>
        <p:spPr/>
        <p:txBody>
          <a:bodyPr/>
          <a:lstStyle/>
          <a:p>
            <a:endParaRPr lang="en-US"/>
          </a:p>
        </p:txBody>
      </p:sp>
      <p:pic>
        <p:nvPicPr>
          <p:cNvPr id="6" name="Image 5">
            <a:extLst>
              <a:ext uri="{FF2B5EF4-FFF2-40B4-BE49-F238E27FC236}">
                <a16:creationId xmlns:a16="http://schemas.microsoft.com/office/drawing/2014/main" id="{CBF287F3-BF60-8343-A06C-2534BC13B5AD}"/>
              </a:ext>
            </a:extLst>
          </p:cNvPr>
          <p:cNvPicPr>
            <a:picLocks noChangeAspect="1"/>
          </p:cNvPicPr>
          <p:nvPr/>
        </p:nvPicPr>
        <p:blipFill>
          <a:blip r:embed="rId3"/>
          <a:stretch>
            <a:fillRect/>
          </a:stretch>
        </p:blipFill>
        <p:spPr>
          <a:xfrm>
            <a:off x="4896757" y="3974655"/>
            <a:ext cx="2398485" cy="2447009"/>
          </a:xfrm>
          <a:prstGeom prst="rect">
            <a:avLst/>
          </a:prstGeom>
        </p:spPr>
      </p:pic>
    </p:spTree>
    <p:extLst>
      <p:ext uri="{BB962C8B-B14F-4D97-AF65-F5344CB8AC3E}">
        <p14:creationId xmlns:p14="http://schemas.microsoft.com/office/powerpoint/2010/main" val="3187344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95E4E1B2-C0DB-5B4C-B3BD-DD1AA1659601}"/>
              </a:ext>
            </a:extLst>
          </p:cNvPr>
          <p:cNvPicPr>
            <a:picLocks noGrp="1" noChangeAspect="1"/>
          </p:cNvPicPr>
          <p:nvPr>
            <p:ph type="pic" sz="quarter" idx="12"/>
          </p:nvPr>
        </p:nvPicPr>
        <p:blipFill>
          <a:blip r:embed="rId2"/>
          <a:srcRect t="7881" b="7881"/>
          <a:stretch/>
        </p:blipFill>
        <p:spPr>
          <a:xfrm>
            <a:off x="0" y="0"/>
            <a:ext cx="12211904" cy="6858000"/>
          </a:xfrm>
        </p:spPr>
      </p:pic>
      <p:sp>
        <p:nvSpPr>
          <p:cNvPr id="3" name="Text Placeholder 2">
            <a:extLst>
              <a:ext uri="{FF2B5EF4-FFF2-40B4-BE49-F238E27FC236}">
                <a16:creationId xmlns:a16="http://schemas.microsoft.com/office/drawing/2014/main" id="{6CE327F3-CA6E-874D-9DB6-9829BE01243A}"/>
              </a:ext>
            </a:extLst>
          </p:cNvPr>
          <p:cNvSpPr>
            <a:spLocks noGrp="1"/>
          </p:cNvSpPr>
          <p:nvPr>
            <p:ph type="body" sz="quarter" idx="11"/>
          </p:nvPr>
        </p:nvSpPr>
        <p:spPr>
          <a:xfrm>
            <a:off x="6350" y="0"/>
            <a:ext cx="12192000" cy="6857999"/>
          </a:xfrm>
        </p:spPr>
        <p:txBody>
          <a:bodyPr/>
          <a:lstStyle/>
          <a:p>
            <a:r>
              <a:rPr lang="fr-CH" b="0" dirty="0"/>
              <a:t>René Graf</a:t>
            </a:r>
          </a:p>
          <a:p>
            <a:r>
              <a:rPr lang="fr-CH" sz="5400" b="0" i="1" cap="small" dirty="0"/>
              <a:t>Vice-recteur enseignement</a:t>
            </a:r>
          </a:p>
          <a:p>
            <a:endParaRPr lang="fr-CH" sz="3200" b="0" cap="none" dirty="0"/>
          </a:p>
          <a:p>
            <a:r>
              <a:rPr lang="fr-CH" sz="4400" b="0" cap="none" dirty="0"/>
              <a:t>Rectorat HES-SO</a:t>
            </a:r>
          </a:p>
        </p:txBody>
      </p:sp>
      <p:sp>
        <p:nvSpPr>
          <p:cNvPr id="4" name="Text Placeholder 3">
            <a:extLst>
              <a:ext uri="{FF2B5EF4-FFF2-40B4-BE49-F238E27FC236}">
                <a16:creationId xmlns:a16="http://schemas.microsoft.com/office/drawing/2014/main" id="{08BAD489-F1D3-BD4E-8FE7-9DB633E65D88}"/>
              </a:ext>
            </a:extLst>
          </p:cNvPr>
          <p:cNvSpPr>
            <a:spLocks noGrp="1"/>
          </p:cNvSpPr>
          <p:nvPr>
            <p:ph type="body" sz="quarter" idx="20"/>
          </p:nvPr>
        </p:nvSpPr>
        <p:spPr/>
        <p:txBody>
          <a:bodyPr/>
          <a:lstStyle/>
          <a:p>
            <a:endParaRPr lang="en-US"/>
          </a:p>
        </p:txBody>
      </p:sp>
      <p:sp>
        <p:nvSpPr>
          <p:cNvPr id="5" name="Text Placeholder 4">
            <a:extLst>
              <a:ext uri="{FF2B5EF4-FFF2-40B4-BE49-F238E27FC236}">
                <a16:creationId xmlns:a16="http://schemas.microsoft.com/office/drawing/2014/main" id="{A4726451-43EF-1743-B050-1D062541A247}"/>
              </a:ext>
            </a:extLst>
          </p:cNvPr>
          <p:cNvSpPr>
            <a:spLocks noGrp="1"/>
          </p:cNvSpPr>
          <p:nvPr>
            <p:ph type="body" sz="quarter" idx="21"/>
          </p:nvPr>
        </p:nvSpPr>
        <p:spPr/>
        <p:txBody>
          <a:bodyPr/>
          <a:lstStyle/>
          <a:p>
            <a:endParaRPr lang="en-US"/>
          </a:p>
        </p:txBody>
      </p:sp>
    </p:spTree>
    <p:extLst>
      <p:ext uri="{BB962C8B-B14F-4D97-AF65-F5344CB8AC3E}">
        <p14:creationId xmlns:p14="http://schemas.microsoft.com/office/powerpoint/2010/main" val="13595604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a:extLst>
              <a:ext uri="{FF2B5EF4-FFF2-40B4-BE49-F238E27FC236}">
                <a16:creationId xmlns:a16="http://schemas.microsoft.com/office/drawing/2014/main" id="{14B75A65-953C-7C45-A674-24751C7F6987}"/>
              </a:ext>
            </a:extLst>
          </p:cNvPr>
          <p:cNvPicPr>
            <a:picLocks noGrp="1" noChangeAspect="1"/>
          </p:cNvPicPr>
          <p:nvPr>
            <p:ph type="pic" sz="quarter" idx="12"/>
          </p:nvPr>
        </p:nvPicPr>
        <p:blipFill rotWithShape="1">
          <a:blip r:embed="rId2"/>
          <a:srcRect l="-57" t="5563" r="57" b="10015"/>
          <a:stretch/>
        </p:blipFill>
        <p:spPr>
          <a:xfrm>
            <a:off x="6349" y="-1"/>
            <a:ext cx="12185081" cy="6858001"/>
          </a:xfrm>
        </p:spPr>
      </p:pic>
      <p:sp>
        <p:nvSpPr>
          <p:cNvPr id="3" name="Text Placeholder 2">
            <a:extLst>
              <a:ext uri="{FF2B5EF4-FFF2-40B4-BE49-F238E27FC236}">
                <a16:creationId xmlns:a16="http://schemas.microsoft.com/office/drawing/2014/main" id="{C3EEBCE3-04D4-E44A-8D23-5D84BD3FF448}"/>
              </a:ext>
            </a:extLst>
          </p:cNvPr>
          <p:cNvSpPr>
            <a:spLocks noGrp="1"/>
          </p:cNvSpPr>
          <p:nvPr>
            <p:ph type="body" sz="quarter" idx="11"/>
          </p:nvPr>
        </p:nvSpPr>
        <p:spPr>
          <a:xfrm>
            <a:off x="6350" y="-2"/>
            <a:ext cx="12192000" cy="6858001"/>
          </a:xfrm>
        </p:spPr>
        <p:txBody>
          <a:bodyPr/>
          <a:lstStyle/>
          <a:p>
            <a:r>
              <a:rPr lang="fr-CH" b="0" dirty="0"/>
              <a:t>Fin de la journée</a:t>
            </a:r>
            <a:r>
              <a:rPr lang="fr-CH" sz="5400" b="0" i="1" cap="small" dirty="0"/>
              <a:t> </a:t>
            </a:r>
          </a:p>
          <a:p>
            <a:endParaRPr lang="fr-CH" sz="3200" b="0" cap="none" dirty="0"/>
          </a:p>
          <a:p>
            <a:r>
              <a:rPr lang="fr-CH" sz="4400" b="0" cap="none" dirty="0"/>
              <a:t>Merci et bon week-end !</a:t>
            </a:r>
          </a:p>
        </p:txBody>
      </p:sp>
      <p:sp>
        <p:nvSpPr>
          <p:cNvPr id="4" name="Text Placeholder 3">
            <a:extLst>
              <a:ext uri="{FF2B5EF4-FFF2-40B4-BE49-F238E27FC236}">
                <a16:creationId xmlns:a16="http://schemas.microsoft.com/office/drawing/2014/main" id="{A41E7E4D-687E-E443-ABEB-F9859145D435}"/>
              </a:ext>
            </a:extLst>
          </p:cNvPr>
          <p:cNvSpPr>
            <a:spLocks noGrp="1"/>
          </p:cNvSpPr>
          <p:nvPr>
            <p:ph type="body" sz="quarter" idx="20"/>
          </p:nvPr>
        </p:nvSpPr>
        <p:spPr/>
        <p:txBody>
          <a:bodyPr/>
          <a:lstStyle/>
          <a:p>
            <a:endParaRPr lang="en-US"/>
          </a:p>
        </p:txBody>
      </p:sp>
      <p:sp>
        <p:nvSpPr>
          <p:cNvPr id="5" name="Text Placeholder 4">
            <a:extLst>
              <a:ext uri="{FF2B5EF4-FFF2-40B4-BE49-F238E27FC236}">
                <a16:creationId xmlns:a16="http://schemas.microsoft.com/office/drawing/2014/main" id="{D8098490-D7C1-324F-A2EF-6B389CA2B9CB}"/>
              </a:ext>
            </a:extLst>
          </p:cNvPr>
          <p:cNvSpPr>
            <a:spLocks noGrp="1"/>
          </p:cNvSpPr>
          <p:nvPr>
            <p:ph type="body" sz="quarter" idx="21"/>
          </p:nvPr>
        </p:nvSpPr>
        <p:spPr/>
        <p:txBody>
          <a:bodyPr/>
          <a:lstStyle/>
          <a:p>
            <a:endParaRPr lang="en-US"/>
          </a:p>
        </p:txBody>
      </p:sp>
    </p:spTree>
    <p:extLst>
      <p:ext uri="{BB962C8B-B14F-4D97-AF65-F5344CB8AC3E}">
        <p14:creationId xmlns:p14="http://schemas.microsoft.com/office/powerpoint/2010/main" val="32005813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8548312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6D7DFEF-A876-B94A-BE44-F3595E769DFC}"/>
              </a:ext>
            </a:extLst>
          </p:cNvPr>
          <p:cNvSpPr>
            <a:spLocks noGrp="1"/>
          </p:cNvSpPr>
          <p:nvPr>
            <p:ph type="body" sz="quarter" idx="10"/>
          </p:nvPr>
        </p:nvSpPr>
        <p:spPr/>
        <p:txBody>
          <a:bodyPr/>
          <a:lstStyle/>
          <a:p>
            <a:r>
              <a:rPr lang="en-US" dirty="0"/>
              <a:t>Lorem ipsum dolor set ns </a:t>
            </a:r>
            <a:r>
              <a:rPr lang="en-US" dirty="0" err="1"/>
              <a:t>dolupta</a:t>
            </a:r>
            <a:endParaRPr lang="en-US" dirty="0"/>
          </a:p>
        </p:txBody>
      </p:sp>
      <p:sp>
        <p:nvSpPr>
          <p:cNvPr id="3" name="Text Placeholder 2">
            <a:extLst>
              <a:ext uri="{FF2B5EF4-FFF2-40B4-BE49-F238E27FC236}">
                <a16:creationId xmlns:a16="http://schemas.microsoft.com/office/drawing/2014/main" id="{E0E8C549-9EF7-E642-B891-664B2B41C31A}"/>
              </a:ext>
            </a:extLst>
          </p:cNvPr>
          <p:cNvSpPr>
            <a:spLocks noGrp="1"/>
          </p:cNvSpPr>
          <p:nvPr>
            <p:ph type="body" sz="quarter" idx="13"/>
          </p:nvPr>
        </p:nvSpPr>
        <p:spPr/>
        <p:txBody>
          <a:bodyPr/>
          <a:lstStyle/>
          <a:p>
            <a:r>
              <a:rPr lang="en-US" dirty="0"/>
              <a:t>Ta </a:t>
            </a:r>
            <a:r>
              <a:rPr lang="en-US" dirty="0" err="1"/>
              <a:t>volore</a:t>
            </a:r>
            <a:r>
              <a:rPr lang="en-US" dirty="0"/>
              <a:t>, </a:t>
            </a:r>
            <a:r>
              <a:rPr lang="en-US" dirty="0" err="1"/>
              <a:t>omnimi</a:t>
            </a:r>
            <a:r>
              <a:rPr lang="en-US" dirty="0"/>
              <a:t>, </a:t>
            </a:r>
            <a:r>
              <a:rPr lang="en-US" dirty="0" err="1"/>
              <a:t>aut</a:t>
            </a:r>
            <a:r>
              <a:rPr lang="en-US" dirty="0"/>
              <a:t> </a:t>
            </a:r>
            <a:r>
              <a:rPr lang="en-US" dirty="0" err="1"/>
              <a:t>accus</a:t>
            </a:r>
            <a:r>
              <a:rPr lang="en-US" dirty="0"/>
              <a:t> </a:t>
            </a:r>
            <a:r>
              <a:rPr lang="en-US" dirty="0" err="1"/>
              <a:t>ea</a:t>
            </a:r>
            <a:r>
              <a:rPr lang="en-US" dirty="0"/>
              <a:t> de </a:t>
            </a:r>
            <a:r>
              <a:rPr lang="en-US" dirty="0" err="1"/>
              <a:t>necaborest</a:t>
            </a:r>
            <a:r>
              <a:rPr lang="en-US" dirty="0"/>
              <a:t> </a:t>
            </a:r>
            <a:r>
              <a:rPr lang="en-US" dirty="0" err="1"/>
              <a:t>atiusciendae</a:t>
            </a:r>
            <a:r>
              <a:rPr lang="en-US" dirty="0"/>
              <a:t> </a:t>
            </a:r>
            <a:r>
              <a:rPr lang="en-US" dirty="0" err="1"/>
              <a:t>nis</a:t>
            </a:r>
            <a:r>
              <a:rPr lang="en-US" dirty="0"/>
              <a:t> </a:t>
            </a:r>
            <a:r>
              <a:rPr lang="en-US" dirty="0" err="1"/>
              <a:t>dolupta</a:t>
            </a:r>
            <a:r>
              <a:rPr lang="en-US" dirty="0"/>
              <a:t> </a:t>
            </a:r>
            <a:r>
              <a:rPr lang="en-US" dirty="0" err="1"/>
              <a:t>taturis</a:t>
            </a:r>
            <a:r>
              <a:rPr lang="en-US" dirty="0"/>
              <a:t> </a:t>
            </a:r>
            <a:r>
              <a:rPr lang="en-US" dirty="0" err="1"/>
              <a:t>dit</a:t>
            </a:r>
            <a:r>
              <a:rPr lang="en-US" dirty="0"/>
              <a:t> </a:t>
            </a:r>
            <a:r>
              <a:rPr lang="en-US" dirty="0" err="1"/>
              <a:t>officid</a:t>
            </a:r>
            <a:r>
              <a:rPr lang="en-US" dirty="0"/>
              <a:t> que pa </a:t>
            </a:r>
            <a:r>
              <a:rPr lang="en-US" dirty="0" err="1"/>
              <a:t>quatur</a:t>
            </a:r>
            <a:r>
              <a:rPr lang="en-US" dirty="0"/>
              <a:t>. </a:t>
            </a:r>
            <a:r>
              <a:rPr lang="en-US" dirty="0" err="1"/>
              <a:t>Quia</a:t>
            </a:r>
            <a:r>
              <a:rPr lang="en-US" dirty="0"/>
              <a:t> </a:t>
            </a:r>
            <a:r>
              <a:rPr lang="en-US" dirty="0" err="1"/>
              <a:t>sinvel</a:t>
            </a:r>
            <a:r>
              <a:rPr lang="en-US" dirty="0"/>
              <a:t> mi, </a:t>
            </a:r>
            <a:r>
              <a:rPr lang="en-US" dirty="0" err="1"/>
              <a:t>sequatusam</a:t>
            </a:r>
            <a:r>
              <a:rPr lang="en-US" dirty="0"/>
              <a:t>, </a:t>
            </a:r>
            <a:r>
              <a:rPr lang="en-US" dirty="0" err="1"/>
              <a:t>soluptate</a:t>
            </a:r>
            <a:r>
              <a:rPr lang="en-US" dirty="0"/>
              <a:t> </a:t>
            </a:r>
            <a:r>
              <a:rPr lang="en-US" dirty="0" err="1"/>
              <a:t>veles</a:t>
            </a:r>
            <a:r>
              <a:rPr lang="en-US" dirty="0"/>
              <a:t> </a:t>
            </a:r>
            <a:r>
              <a:rPr lang="en-US" dirty="0" err="1"/>
              <a:t>etur</a:t>
            </a:r>
            <a:r>
              <a:rPr lang="en-US" dirty="0"/>
              <a:t> sit rest </a:t>
            </a:r>
            <a:r>
              <a:rPr lang="en-US" dirty="0" err="1"/>
              <a:t>repe</a:t>
            </a:r>
            <a:r>
              <a:rPr lang="en-US" dirty="0"/>
              <a:t> </a:t>
            </a:r>
            <a:r>
              <a:rPr lang="en-US" dirty="0" err="1"/>
              <a:t>aut</a:t>
            </a:r>
            <a:r>
              <a:rPr lang="en-US" dirty="0"/>
              <a:t> et </a:t>
            </a:r>
            <a:r>
              <a:rPr lang="en-US" dirty="0" err="1"/>
              <a:t>eos</a:t>
            </a:r>
            <a:r>
              <a:rPr lang="en-US" dirty="0"/>
              <a:t> </a:t>
            </a:r>
            <a:r>
              <a:rPr lang="en-US" dirty="0" err="1"/>
              <a:t>num</a:t>
            </a:r>
            <a:r>
              <a:rPr lang="en-US" dirty="0"/>
              <a:t> </a:t>
            </a:r>
            <a:r>
              <a:rPr lang="en-US" dirty="0" err="1"/>
              <a:t>entur</a:t>
            </a:r>
            <a:r>
              <a:rPr lang="en-US" dirty="0"/>
              <a:t>. </a:t>
            </a:r>
            <a:r>
              <a:rPr lang="en-US" dirty="0" err="1"/>
              <a:t>Aut</a:t>
            </a:r>
            <a:r>
              <a:rPr lang="en-US" dirty="0"/>
              <a:t> </a:t>
            </a:r>
            <a:r>
              <a:rPr lang="en-US" dirty="0" err="1"/>
              <a:t>accus</a:t>
            </a:r>
            <a:r>
              <a:rPr lang="en-US" dirty="0"/>
              <a:t> </a:t>
            </a:r>
            <a:r>
              <a:rPr lang="en-US" dirty="0" err="1"/>
              <a:t>ea</a:t>
            </a:r>
            <a:r>
              <a:rPr lang="en-US" dirty="0"/>
              <a:t> de </a:t>
            </a:r>
            <a:r>
              <a:rPr lang="en-US" dirty="0" err="1"/>
              <a:t>necaborest</a:t>
            </a:r>
            <a:r>
              <a:rPr lang="en-US" dirty="0"/>
              <a:t> </a:t>
            </a:r>
            <a:r>
              <a:rPr lang="en-US" dirty="0" err="1"/>
              <a:t>atiusciendae</a:t>
            </a:r>
            <a:r>
              <a:rPr lang="en-US" dirty="0"/>
              <a:t> </a:t>
            </a:r>
            <a:r>
              <a:rPr lang="en-US" dirty="0" err="1"/>
              <a:t>nis</a:t>
            </a:r>
            <a:r>
              <a:rPr lang="en-US" dirty="0"/>
              <a:t> </a:t>
            </a:r>
            <a:r>
              <a:rPr lang="en-US" dirty="0" err="1"/>
              <a:t>dolupta</a:t>
            </a:r>
            <a:r>
              <a:rPr lang="en-US" dirty="0"/>
              <a:t> </a:t>
            </a:r>
            <a:r>
              <a:rPr lang="en-US" dirty="0" err="1"/>
              <a:t>taturis</a:t>
            </a:r>
            <a:r>
              <a:rPr lang="en-US" dirty="0"/>
              <a:t> </a:t>
            </a:r>
            <a:r>
              <a:rPr lang="en-US" dirty="0" err="1"/>
              <a:t>dit</a:t>
            </a:r>
            <a:r>
              <a:rPr lang="en-US" dirty="0"/>
              <a:t> </a:t>
            </a:r>
            <a:r>
              <a:rPr lang="en-US" dirty="0" err="1"/>
              <a:t>officid</a:t>
            </a:r>
            <a:r>
              <a:rPr lang="en-US" dirty="0"/>
              <a:t> que pa </a:t>
            </a:r>
            <a:r>
              <a:rPr lang="en-US" dirty="0" err="1"/>
              <a:t>quatur</a:t>
            </a:r>
            <a:r>
              <a:rPr lang="en-US" dirty="0"/>
              <a:t>. </a:t>
            </a:r>
            <a:r>
              <a:rPr lang="en-US" dirty="0" err="1"/>
              <a:t>Quia</a:t>
            </a:r>
            <a:r>
              <a:rPr lang="en-US" dirty="0"/>
              <a:t> </a:t>
            </a:r>
            <a:r>
              <a:rPr lang="en-US" dirty="0" err="1"/>
              <a:t>sinvel</a:t>
            </a:r>
            <a:r>
              <a:rPr lang="en-US" dirty="0"/>
              <a:t> mi, </a:t>
            </a:r>
            <a:r>
              <a:rPr lang="en-US" dirty="0" err="1"/>
              <a:t>sequatusam</a:t>
            </a:r>
            <a:r>
              <a:rPr lang="en-US" dirty="0"/>
              <a:t>, </a:t>
            </a:r>
            <a:r>
              <a:rPr lang="en-US" dirty="0" err="1"/>
              <a:t>soluptate</a:t>
            </a:r>
            <a:r>
              <a:rPr lang="en-US" dirty="0"/>
              <a:t> </a:t>
            </a:r>
            <a:r>
              <a:rPr lang="en-US" dirty="0" err="1"/>
              <a:t>veles</a:t>
            </a:r>
            <a:r>
              <a:rPr lang="en-US" dirty="0"/>
              <a:t> </a:t>
            </a:r>
            <a:r>
              <a:rPr lang="en-US" dirty="0" err="1"/>
              <a:t>etur</a:t>
            </a:r>
            <a:r>
              <a:rPr lang="en-US" dirty="0"/>
              <a:t> sit rest </a:t>
            </a:r>
            <a:r>
              <a:rPr lang="en-US" dirty="0" err="1"/>
              <a:t>repe</a:t>
            </a:r>
            <a:r>
              <a:rPr lang="en-US" dirty="0"/>
              <a:t> </a:t>
            </a:r>
            <a:r>
              <a:rPr lang="en-US" dirty="0" err="1"/>
              <a:t>aut</a:t>
            </a:r>
            <a:r>
              <a:rPr lang="en-US" dirty="0"/>
              <a:t> et </a:t>
            </a:r>
            <a:r>
              <a:rPr lang="en-US" dirty="0" err="1"/>
              <a:t>eos</a:t>
            </a:r>
            <a:r>
              <a:rPr lang="en-US" dirty="0"/>
              <a:t> </a:t>
            </a:r>
            <a:r>
              <a:rPr lang="en-US" dirty="0" err="1"/>
              <a:t>num</a:t>
            </a:r>
            <a:r>
              <a:rPr lang="en-US" dirty="0"/>
              <a:t> </a:t>
            </a:r>
            <a:r>
              <a:rPr lang="en-US" dirty="0" err="1"/>
              <a:t>entur</a:t>
            </a:r>
            <a:r>
              <a:rPr lang="en-US" dirty="0"/>
              <a:t>. </a:t>
            </a:r>
            <a:r>
              <a:rPr lang="en-US" dirty="0" err="1"/>
              <a:t>Dolupta</a:t>
            </a:r>
            <a:r>
              <a:rPr lang="en-US" dirty="0"/>
              <a:t> </a:t>
            </a:r>
            <a:r>
              <a:rPr lang="en-US" dirty="0" err="1"/>
              <a:t>taturis</a:t>
            </a:r>
            <a:r>
              <a:rPr lang="en-US" dirty="0"/>
              <a:t> </a:t>
            </a:r>
            <a:r>
              <a:rPr lang="en-US" dirty="0" err="1"/>
              <a:t>dit</a:t>
            </a:r>
            <a:r>
              <a:rPr lang="en-US" dirty="0"/>
              <a:t> </a:t>
            </a:r>
            <a:r>
              <a:rPr lang="en-US" dirty="0" err="1"/>
              <a:t>officid</a:t>
            </a:r>
            <a:r>
              <a:rPr lang="en-US" dirty="0"/>
              <a:t> que pa </a:t>
            </a:r>
            <a:r>
              <a:rPr lang="en-US" dirty="0" err="1"/>
              <a:t>quatur</a:t>
            </a:r>
            <a:r>
              <a:rPr lang="en-US" dirty="0"/>
              <a:t>. </a:t>
            </a:r>
            <a:r>
              <a:rPr lang="en-US" dirty="0" err="1"/>
              <a:t>Quia</a:t>
            </a:r>
            <a:r>
              <a:rPr lang="en-US" dirty="0"/>
              <a:t> </a:t>
            </a:r>
            <a:r>
              <a:rPr lang="en-US" dirty="0" err="1"/>
              <a:t>sinvel</a:t>
            </a:r>
            <a:r>
              <a:rPr lang="en-US" dirty="0"/>
              <a:t> mi, </a:t>
            </a:r>
            <a:r>
              <a:rPr lang="en-US" dirty="0" err="1"/>
              <a:t>sequatusam</a:t>
            </a:r>
            <a:r>
              <a:rPr lang="en-US" dirty="0"/>
              <a:t>, </a:t>
            </a:r>
            <a:r>
              <a:rPr lang="en-US" dirty="0" err="1"/>
              <a:t>soluptate</a:t>
            </a:r>
            <a:r>
              <a:rPr lang="en-US" dirty="0"/>
              <a:t> </a:t>
            </a:r>
            <a:r>
              <a:rPr lang="en-US" dirty="0" err="1"/>
              <a:t>veles</a:t>
            </a:r>
            <a:r>
              <a:rPr lang="en-US" dirty="0"/>
              <a:t> </a:t>
            </a:r>
            <a:r>
              <a:rPr lang="en-US" dirty="0" err="1"/>
              <a:t>etur</a:t>
            </a:r>
            <a:r>
              <a:rPr lang="en-US" dirty="0"/>
              <a:t> sit rest </a:t>
            </a:r>
            <a:r>
              <a:rPr lang="en-US" dirty="0" err="1"/>
              <a:t>repe</a:t>
            </a:r>
            <a:r>
              <a:rPr lang="en-US" dirty="0"/>
              <a:t> </a:t>
            </a:r>
            <a:r>
              <a:rPr lang="en-US" dirty="0" err="1"/>
              <a:t>aut</a:t>
            </a:r>
            <a:r>
              <a:rPr lang="en-US" dirty="0"/>
              <a:t> et </a:t>
            </a:r>
            <a:r>
              <a:rPr lang="en-US" dirty="0" err="1"/>
              <a:t>eos</a:t>
            </a:r>
            <a:r>
              <a:rPr lang="en-US" dirty="0"/>
              <a:t> </a:t>
            </a:r>
            <a:r>
              <a:rPr lang="en-US" dirty="0" err="1"/>
              <a:t>num</a:t>
            </a:r>
            <a:r>
              <a:rPr lang="en-US" dirty="0"/>
              <a:t> </a:t>
            </a:r>
            <a:r>
              <a:rPr lang="en-US" dirty="0" err="1"/>
              <a:t>entur</a:t>
            </a:r>
            <a:r>
              <a:rPr lang="en-US" dirty="0"/>
              <a:t>.</a:t>
            </a:r>
          </a:p>
          <a:p>
            <a:endParaRPr lang="en-US" dirty="0"/>
          </a:p>
        </p:txBody>
      </p:sp>
      <p:sp>
        <p:nvSpPr>
          <p:cNvPr id="4" name="Text Placeholder 3">
            <a:extLst>
              <a:ext uri="{FF2B5EF4-FFF2-40B4-BE49-F238E27FC236}">
                <a16:creationId xmlns:a16="http://schemas.microsoft.com/office/drawing/2014/main" id="{5A1843AA-D895-2B46-8432-88D63BB7A162}"/>
              </a:ext>
            </a:extLst>
          </p:cNvPr>
          <p:cNvSpPr>
            <a:spLocks noGrp="1"/>
          </p:cNvSpPr>
          <p:nvPr>
            <p:ph type="body" sz="quarter" idx="20"/>
          </p:nvPr>
        </p:nvSpPr>
        <p:spPr/>
        <p:txBody>
          <a:bodyPr/>
          <a:lstStyle/>
          <a:p>
            <a:endParaRPr lang="en-US"/>
          </a:p>
        </p:txBody>
      </p:sp>
      <p:sp>
        <p:nvSpPr>
          <p:cNvPr id="5" name="Text Placeholder 4">
            <a:extLst>
              <a:ext uri="{FF2B5EF4-FFF2-40B4-BE49-F238E27FC236}">
                <a16:creationId xmlns:a16="http://schemas.microsoft.com/office/drawing/2014/main" id="{8FDA08CD-335A-2E49-9F46-B072B74A2FB2}"/>
              </a:ext>
            </a:extLst>
          </p:cNvPr>
          <p:cNvSpPr>
            <a:spLocks noGrp="1"/>
          </p:cNvSpPr>
          <p:nvPr>
            <p:ph type="body" sz="quarter" idx="21"/>
          </p:nvPr>
        </p:nvSpPr>
        <p:spPr/>
        <p:txBody>
          <a:bodyPr/>
          <a:lstStyle/>
          <a:p>
            <a:endParaRPr lang="en-US"/>
          </a:p>
        </p:txBody>
      </p:sp>
      <p:sp>
        <p:nvSpPr>
          <p:cNvPr id="6" name="Text Placeholder 5">
            <a:extLst>
              <a:ext uri="{FF2B5EF4-FFF2-40B4-BE49-F238E27FC236}">
                <a16:creationId xmlns:a16="http://schemas.microsoft.com/office/drawing/2014/main" id="{708F1BD2-115E-6845-BB92-546CE275A1DD}"/>
              </a:ext>
            </a:extLst>
          </p:cNvPr>
          <p:cNvSpPr>
            <a:spLocks noGrp="1"/>
          </p:cNvSpPr>
          <p:nvPr>
            <p:ph type="body" sz="quarter" idx="22"/>
          </p:nvPr>
        </p:nvSpPr>
        <p:spPr/>
        <p:txBody>
          <a:bodyPr/>
          <a:lstStyle/>
          <a:p>
            <a:endParaRPr lang="en-US"/>
          </a:p>
        </p:txBody>
      </p:sp>
    </p:spTree>
    <p:extLst>
      <p:ext uri="{BB962C8B-B14F-4D97-AF65-F5344CB8AC3E}">
        <p14:creationId xmlns:p14="http://schemas.microsoft.com/office/powerpoint/2010/main" val="23023639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2098B84-DF0A-DF45-8179-E131B85ED0D6}"/>
              </a:ext>
            </a:extLst>
          </p:cNvPr>
          <p:cNvSpPr>
            <a:spLocks noGrp="1"/>
          </p:cNvSpPr>
          <p:nvPr>
            <p:ph type="body" sz="quarter" idx="10"/>
          </p:nvPr>
        </p:nvSpPr>
        <p:spPr/>
        <p:txBody>
          <a:bodyPr/>
          <a:lstStyle/>
          <a:p>
            <a:r>
              <a:rPr lang="en-US" dirty="0"/>
              <a:t>Lorem ipsum dolor set ns </a:t>
            </a:r>
            <a:r>
              <a:rPr lang="en-US" dirty="0" err="1"/>
              <a:t>dolupta</a:t>
            </a:r>
            <a:r>
              <a:rPr lang="en-US" dirty="0"/>
              <a:t> sit </a:t>
            </a:r>
            <a:r>
              <a:rPr lang="en-US" dirty="0" err="1"/>
              <a:t>reste</a:t>
            </a:r>
            <a:r>
              <a:rPr lang="en-US" dirty="0"/>
              <a:t> </a:t>
            </a:r>
            <a:r>
              <a:rPr lang="en-US" dirty="0" err="1"/>
              <a:t>aut</a:t>
            </a:r>
            <a:r>
              <a:rPr lang="en-US" dirty="0"/>
              <a:t> et </a:t>
            </a:r>
            <a:r>
              <a:rPr lang="en-US" dirty="0" err="1"/>
              <a:t>eos</a:t>
            </a:r>
            <a:r>
              <a:rPr lang="en-US" dirty="0"/>
              <a:t> </a:t>
            </a:r>
            <a:r>
              <a:rPr lang="en-US" dirty="0" err="1"/>
              <a:t>num</a:t>
            </a:r>
            <a:r>
              <a:rPr lang="en-US" dirty="0"/>
              <a:t> </a:t>
            </a:r>
            <a:r>
              <a:rPr lang="en-US" dirty="0" err="1"/>
              <a:t>quatur</a:t>
            </a:r>
            <a:endParaRPr lang="en-US" dirty="0"/>
          </a:p>
          <a:p>
            <a:endParaRPr lang="en-US" dirty="0"/>
          </a:p>
        </p:txBody>
      </p:sp>
      <p:sp>
        <p:nvSpPr>
          <p:cNvPr id="3" name="Text Placeholder 2">
            <a:extLst>
              <a:ext uri="{FF2B5EF4-FFF2-40B4-BE49-F238E27FC236}">
                <a16:creationId xmlns:a16="http://schemas.microsoft.com/office/drawing/2014/main" id="{1B7DE6C2-5A29-5B47-94E5-91FDFEF3322C}"/>
              </a:ext>
            </a:extLst>
          </p:cNvPr>
          <p:cNvSpPr>
            <a:spLocks noGrp="1"/>
          </p:cNvSpPr>
          <p:nvPr>
            <p:ph type="body" sz="quarter" idx="11"/>
          </p:nvPr>
        </p:nvSpPr>
        <p:spPr/>
        <p:txBody>
          <a:bodyPr/>
          <a:lstStyle/>
          <a:p>
            <a:r>
              <a:rPr lang="en-US" dirty="0"/>
              <a:t>Ta </a:t>
            </a:r>
            <a:r>
              <a:rPr lang="en-US" dirty="0" err="1"/>
              <a:t>volore</a:t>
            </a:r>
            <a:r>
              <a:rPr lang="en-US" dirty="0"/>
              <a:t>, </a:t>
            </a:r>
            <a:r>
              <a:rPr lang="en-US" dirty="0" err="1"/>
              <a:t>omnimi</a:t>
            </a:r>
            <a:r>
              <a:rPr lang="en-US" dirty="0"/>
              <a:t>, </a:t>
            </a:r>
            <a:r>
              <a:rPr lang="en-US" dirty="0" err="1"/>
              <a:t>aut</a:t>
            </a:r>
            <a:r>
              <a:rPr lang="en-US" dirty="0"/>
              <a:t> </a:t>
            </a:r>
            <a:r>
              <a:rPr lang="en-US" dirty="0" err="1"/>
              <a:t>accus</a:t>
            </a:r>
            <a:r>
              <a:rPr lang="en-US" dirty="0"/>
              <a:t> </a:t>
            </a:r>
            <a:r>
              <a:rPr lang="en-US" dirty="0" err="1"/>
              <a:t>ea</a:t>
            </a:r>
            <a:r>
              <a:rPr lang="en-US" dirty="0"/>
              <a:t> de </a:t>
            </a:r>
            <a:r>
              <a:rPr lang="en-US" dirty="0" err="1"/>
              <a:t>necaborest</a:t>
            </a:r>
            <a:r>
              <a:rPr lang="en-US" dirty="0"/>
              <a:t> </a:t>
            </a:r>
            <a:r>
              <a:rPr lang="en-US" dirty="0" err="1"/>
              <a:t>atiusciendae</a:t>
            </a:r>
            <a:r>
              <a:rPr lang="en-US" dirty="0"/>
              <a:t> </a:t>
            </a:r>
            <a:r>
              <a:rPr lang="en-US" dirty="0" err="1"/>
              <a:t>nis</a:t>
            </a:r>
            <a:r>
              <a:rPr lang="en-US" dirty="0"/>
              <a:t> </a:t>
            </a:r>
            <a:r>
              <a:rPr lang="en-US" dirty="0" err="1"/>
              <a:t>dolupta</a:t>
            </a:r>
            <a:r>
              <a:rPr lang="en-US" dirty="0"/>
              <a:t> </a:t>
            </a:r>
            <a:r>
              <a:rPr lang="en-US" dirty="0" err="1"/>
              <a:t>taturis</a:t>
            </a:r>
            <a:r>
              <a:rPr lang="en-US" dirty="0"/>
              <a:t> </a:t>
            </a:r>
            <a:r>
              <a:rPr lang="en-US" dirty="0" err="1"/>
              <a:t>dit</a:t>
            </a:r>
            <a:r>
              <a:rPr lang="en-US" dirty="0"/>
              <a:t> </a:t>
            </a:r>
            <a:r>
              <a:rPr lang="en-US" dirty="0" err="1"/>
              <a:t>officid</a:t>
            </a:r>
            <a:r>
              <a:rPr lang="en-US" dirty="0"/>
              <a:t> que pa </a:t>
            </a:r>
            <a:r>
              <a:rPr lang="en-US" dirty="0" err="1"/>
              <a:t>quatur</a:t>
            </a:r>
            <a:r>
              <a:rPr lang="en-US" dirty="0"/>
              <a:t>. </a:t>
            </a:r>
          </a:p>
          <a:p>
            <a:r>
              <a:rPr lang="en-US" dirty="0" err="1"/>
              <a:t>Quia</a:t>
            </a:r>
            <a:r>
              <a:rPr lang="en-US" dirty="0"/>
              <a:t> </a:t>
            </a:r>
            <a:r>
              <a:rPr lang="en-US" dirty="0" err="1"/>
              <a:t>sinvel</a:t>
            </a:r>
            <a:r>
              <a:rPr lang="en-US" dirty="0"/>
              <a:t> mi, </a:t>
            </a:r>
            <a:r>
              <a:rPr lang="en-US" dirty="0" err="1"/>
              <a:t>sequatusam</a:t>
            </a:r>
            <a:r>
              <a:rPr lang="en-US" dirty="0"/>
              <a:t>, </a:t>
            </a:r>
            <a:r>
              <a:rPr lang="en-US" dirty="0" err="1"/>
              <a:t>soluptate</a:t>
            </a:r>
            <a:r>
              <a:rPr lang="en-US" dirty="0"/>
              <a:t> </a:t>
            </a:r>
            <a:r>
              <a:rPr lang="en-US" dirty="0" err="1"/>
              <a:t>veles</a:t>
            </a:r>
            <a:r>
              <a:rPr lang="en-US" dirty="0"/>
              <a:t> </a:t>
            </a:r>
            <a:r>
              <a:rPr lang="en-US" dirty="0" err="1"/>
              <a:t>etur</a:t>
            </a:r>
            <a:r>
              <a:rPr lang="en-US" dirty="0"/>
              <a:t> sit rest </a:t>
            </a:r>
            <a:r>
              <a:rPr lang="en-US" dirty="0" err="1"/>
              <a:t>repe</a:t>
            </a:r>
            <a:r>
              <a:rPr lang="en-US" dirty="0"/>
              <a:t> </a:t>
            </a:r>
            <a:r>
              <a:rPr lang="en-US" dirty="0" err="1"/>
              <a:t>aut</a:t>
            </a:r>
            <a:r>
              <a:rPr lang="en-US" dirty="0"/>
              <a:t> et </a:t>
            </a:r>
            <a:r>
              <a:rPr lang="en-US" dirty="0" err="1"/>
              <a:t>eos</a:t>
            </a:r>
            <a:r>
              <a:rPr lang="en-US" dirty="0"/>
              <a:t> </a:t>
            </a:r>
            <a:r>
              <a:rPr lang="en-US" dirty="0" err="1"/>
              <a:t>num</a:t>
            </a:r>
            <a:r>
              <a:rPr lang="en-US" dirty="0"/>
              <a:t> </a:t>
            </a:r>
            <a:r>
              <a:rPr lang="en-US" dirty="0" err="1"/>
              <a:t>entur</a:t>
            </a:r>
            <a:r>
              <a:rPr lang="en-US" dirty="0"/>
              <a:t>. </a:t>
            </a:r>
            <a:r>
              <a:rPr lang="en-US" dirty="0" err="1"/>
              <a:t>Aut</a:t>
            </a:r>
            <a:r>
              <a:rPr lang="en-US" dirty="0"/>
              <a:t> </a:t>
            </a:r>
            <a:r>
              <a:rPr lang="en-US" dirty="0" err="1"/>
              <a:t>accus</a:t>
            </a:r>
            <a:r>
              <a:rPr lang="en-US" dirty="0"/>
              <a:t> </a:t>
            </a:r>
            <a:r>
              <a:rPr lang="en-US" dirty="0" err="1"/>
              <a:t>ea</a:t>
            </a:r>
            <a:r>
              <a:rPr lang="en-US" dirty="0"/>
              <a:t> de </a:t>
            </a:r>
            <a:r>
              <a:rPr lang="en-US" dirty="0" err="1"/>
              <a:t>necaborest</a:t>
            </a:r>
            <a:r>
              <a:rPr lang="en-US" dirty="0"/>
              <a:t> </a:t>
            </a:r>
            <a:r>
              <a:rPr lang="en-US" dirty="0" err="1"/>
              <a:t>atiusciendae</a:t>
            </a:r>
            <a:r>
              <a:rPr lang="en-US" dirty="0"/>
              <a:t> </a:t>
            </a:r>
            <a:r>
              <a:rPr lang="en-US" dirty="0" err="1"/>
              <a:t>nis</a:t>
            </a:r>
            <a:r>
              <a:rPr lang="en-US" dirty="0"/>
              <a:t> </a:t>
            </a:r>
            <a:r>
              <a:rPr lang="en-US" dirty="0" err="1"/>
              <a:t>dolupta</a:t>
            </a:r>
            <a:r>
              <a:rPr lang="en-US" dirty="0"/>
              <a:t> </a:t>
            </a:r>
            <a:r>
              <a:rPr lang="en-US" dirty="0" err="1"/>
              <a:t>taturis</a:t>
            </a:r>
            <a:r>
              <a:rPr lang="en-US" dirty="0"/>
              <a:t> </a:t>
            </a:r>
            <a:r>
              <a:rPr lang="en-US" dirty="0" err="1"/>
              <a:t>dit</a:t>
            </a:r>
            <a:r>
              <a:rPr lang="en-US" dirty="0"/>
              <a:t> </a:t>
            </a:r>
            <a:r>
              <a:rPr lang="en-US" dirty="0" err="1"/>
              <a:t>officid</a:t>
            </a:r>
            <a:r>
              <a:rPr lang="en-US" dirty="0"/>
              <a:t> que pa </a:t>
            </a:r>
            <a:r>
              <a:rPr lang="en-US" dirty="0" err="1"/>
              <a:t>quatur</a:t>
            </a:r>
            <a:r>
              <a:rPr lang="en-US" dirty="0"/>
              <a:t>. </a:t>
            </a:r>
            <a:r>
              <a:rPr lang="en-US" dirty="0" err="1"/>
              <a:t>Quia</a:t>
            </a:r>
            <a:r>
              <a:rPr lang="en-US" dirty="0"/>
              <a:t> </a:t>
            </a:r>
            <a:r>
              <a:rPr lang="en-US" dirty="0" err="1"/>
              <a:t>sinvel</a:t>
            </a:r>
            <a:r>
              <a:rPr lang="en-US" dirty="0"/>
              <a:t> mi, </a:t>
            </a:r>
            <a:r>
              <a:rPr lang="en-US" dirty="0" err="1"/>
              <a:t>sequatusam</a:t>
            </a:r>
            <a:r>
              <a:rPr lang="en-US" dirty="0"/>
              <a:t>, </a:t>
            </a:r>
            <a:r>
              <a:rPr lang="en-US" dirty="0" err="1"/>
              <a:t>soluptate</a:t>
            </a:r>
            <a:r>
              <a:rPr lang="en-US" dirty="0"/>
              <a:t> </a:t>
            </a:r>
            <a:r>
              <a:rPr lang="en-US" dirty="0" err="1"/>
              <a:t>veles</a:t>
            </a:r>
            <a:r>
              <a:rPr lang="en-US" dirty="0"/>
              <a:t> </a:t>
            </a:r>
            <a:r>
              <a:rPr lang="en-US" dirty="0" err="1"/>
              <a:t>etur</a:t>
            </a:r>
            <a:r>
              <a:rPr lang="en-US" dirty="0"/>
              <a:t> sit rest </a:t>
            </a:r>
            <a:r>
              <a:rPr lang="en-US" dirty="0" err="1"/>
              <a:t>repe</a:t>
            </a:r>
            <a:r>
              <a:rPr lang="en-US" dirty="0"/>
              <a:t> </a:t>
            </a:r>
            <a:r>
              <a:rPr lang="en-US" dirty="0" err="1"/>
              <a:t>aut</a:t>
            </a:r>
            <a:r>
              <a:rPr lang="en-US" dirty="0"/>
              <a:t> et </a:t>
            </a:r>
            <a:r>
              <a:rPr lang="en-US" dirty="0" err="1"/>
              <a:t>eos</a:t>
            </a:r>
            <a:r>
              <a:rPr lang="en-US" dirty="0"/>
              <a:t> </a:t>
            </a:r>
            <a:r>
              <a:rPr lang="en-US" dirty="0" err="1"/>
              <a:t>num</a:t>
            </a:r>
            <a:r>
              <a:rPr lang="en-US" dirty="0"/>
              <a:t> </a:t>
            </a:r>
            <a:r>
              <a:rPr lang="en-US" dirty="0" err="1"/>
              <a:t>entur</a:t>
            </a:r>
            <a:r>
              <a:rPr lang="en-US" dirty="0"/>
              <a:t>. </a:t>
            </a:r>
          </a:p>
          <a:p>
            <a:r>
              <a:rPr lang="en-US" dirty="0" err="1"/>
              <a:t>Dolupta</a:t>
            </a:r>
            <a:r>
              <a:rPr lang="en-US" dirty="0"/>
              <a:t> </a:t>
            </a:r>
            <a:r>
              <a:rPr lang="en-US" dirty="0" err="1"/>
              <a:t>taturis</a:t>
            </a:r>
            <a:r>
              <a:rPr lang="en-US" dirty="0"/>
              <a:t> </a:t>
            </a:r>
            <a:r>
              <a:rPr lang="en-US" dirty="0" err="1"/>
              <a:t>dit</a:t>
            </a:r>
            <a:r>
              <a:rPr lang="en-US" dirty="0"/>
              <a:t> </a:t>
            </a:r>
            <a:r>
              <a:rPr lang="en-US" dirty="0" err="1"/>
              <a:t>officid</a:t>
            </a:r>
            <a:r>
              <a:rPr lang="en-US" dirty="0"/>
              <a:t> que pa </a:t>
            </a:r>
            <a:r>
              <a:rPr lang="en-US" dirty="0" err="1"/>
              <a:t>quatur</a:t>
            </a:r>
            <a:r>
              <a:rPr lang="en-US" dirty="0"/>
              <a:t>. </a:t>
            </a:r>
            <a:r>
              <a:rPr lang="en-US" dirty="0" err="1"/>
              <a:t>Quia</a:t>
            </a:r>
            <a:r>
              <a:rPr lang="en-US" dirty="0"/>
              <a:t> </a:t>
            </a:r>
            <a:r>
              <a:rPr lang="en-US" dirty="0" err="1"/>
              <a:t>sinvel</a:t>
            </a:r>
            <a:r>
              <a:rPr lang="en-US" dirty="0"/>
              <a:t> mi, </a:t>
            </a:r>
            <a:r>
              <a:rPr lang="en-US" dirty="0" err="1"/>
              <a:t>sequatusam</a:t>
            </a:r>
            <a:r>
              <a:rPr lang="en-US" dirty="0"/>
              <a:t>, </a:t>
            </a:r>
            <a:r>
              <a:rPr lang="en-US" dirty="0" err="1"/>
              <a:t>soluptate</a:t>
            </a:r>
            <a:r>
              <a:rPr lang="en-US" dirty="0"/>
              <a:t> </a:t>
            </a:r>
            <a:r>
              <a:rPr lang="en-US" dirty="0" err="1"/>
              <a:t>veles</a:t>
            </a:r>
            <a:r>
              <a:rPr lang="en-US" dirty="0"/>
              <a:t> </a:t>
            </a:r>
            <a:r>
              <a:rPr lang="en-US" dirty="0" err="1"/>
              <a:t>etur</a:t>
            </a:r>
            <a:r>
              <a:rPr lang="en-US" dirty="0"/>
              <a:t> sit rest </a:t>
            </a:r>
            <a:r>
              <a:rPr lang="en-US" dirty="0" err="1"/>
              <a:t>repe</a:t>
            </a:r>
            <a:r>
              <a:rPr lang="en-US" dirty="0"/>
              <a:t> </a:t>
            </a:r>
            <a:r>
              <a:rPr lang="en-US" dirty="0" err="1"/>
              <a:t>aut</a:t>
            </a:r>
            <a:r>
              <a:rPr lang="en-US" dirty="0"/>
              <a:t> et </a:t>
            </a:r>
            <a:r>
              <a:rPr lang="en-US" dirty="0" err="1"/>
              <a:t>eos</a:t>
            </a:r>
            <a:r>
              <a:rPr lang="en-US" dirty="0"/>
              <a:t> </a:t>
            </a:r>
            <a:r>
              <a:rPr lang="en-US" dirty="0" err="1"/>
              <a:t>num</a:t>
            </a:r>
            <a:r>
              <a:rPr lang="en-US" dirty="0"/>
              <a:t> </a:t>
            </a:r>
            <a:r>
              <a:rPr lang="en-US" dirty="0" err="1"/>
              <a:t>entur</a:t>
            </a:r>
            <a:r>
              <a:rPr lang="en-US" dirty="0"/>
              <a:t>.</a:t>
            </a:r>
          </a:p>
          <a:p>
            <a:endParaRPr lang="en-US" dirty="0"/>
          </a:p>
        </p:txBody>
      </p:sp>
      <p:sp>
        <p:nvSpPr>
          <p:cNvPr id="4" name="Text Placeholder 3">
            <a:extLst>
              <a:ext uri="{FF2B5EF4-FFF2-40B4-BE49-F238E27FC236}">
                <a16:creationId xmlns:a16="http://schemas.microsoft.com/office/drawing/2014/main" id="{4829D361-FFD2-5F45-B5FF-6CFB2E38BCE4}"/>
              </a:ext>
            </a:extLst>
          </p:cNvPr>
          <p:cNvSpPr>
            <a:spLocks noGrp="1"/>
          </p:cNvSpPr>
          <p:nvPr>
            <p:ph type="body" sz="quarter" idx="20"/>
          </p:nvPr>
        </p:nvSpPr>
        <p:spPr/>
        <p:txBody>
          <a:bodyPr/>
          <a:lstStyle/>
          <a:p>
            <a:endParaRPr lang="en-US"/>
          </a:p>
        </p:txBody>
      </p:sp>
      <p:sp>
        <p:nvSpPr>
          <p:cNvPr id="5" name="Text Placeholder 4">
            <a:extLst>
              <a:ext uri="{FF2B5EF4-FFF2-40B4-BE49-F238E27FC236}">
                <a16:creationId xmlns:a16="http://schemas.microsoft.com/office/drawing/2014/main" id="{74463DE1-4F5D-6747-A739-2405C1470D56}"/>
              </a:ext>
            </a:extLst>
          </p:cNvPr>
          <p:cNvSpPr>
            <a:spLocks noGrp="1"/>
          </p:cNvSpPr>
          <p:nvPr>
            <p:ph type="body" sz="quarter" idx="21"/>
          </p:nvPr>
        </p:nvSpPr>
        <p:spPr/>
        <p:txBody>
          <a:bodyPr/>
          <a:lstStyle/>
          <a:p>
            <a:endParaRPr lang="en-US"/>
          </a:p>
        </p:txBody>
      </p:sp>
      <p:sp>
        <p:nvSpPr>
          <p:cNvPr id="6" name="Text Placeholder 5">
            <a:extLst>
              <a:ext uri="{FF2B5EF4-FFF2-40B4-BE49-F238E27FC236}">
                <a16:creationId xmlns:a16="http://schemas.microsoft.com/office/drawing/2014/main" id="{7920E3C1-C9C7-814A-96F9-F1C10ADC0B77}"/>
              </a:ext>
            </a:extLst>
          </p:cNvPr>
          <p:cNvSpPr>
            <a:spLocks noGrp="1"/>
          </p:cNvSpPr>
          <p:nvPr>
            <p:ph type="body" sz="quarter" idx="22"/>
          </p:nvPr>
        </p:nvSpPr>
        <p:spPr/>
        <p:txBody>
          <a:bodyPr/>
          <a:lstStyle/>
          <a:p>
            <a:endParaRPr lang="en-US"/>
          </a:p>
        </p:txBody>
      </p:sp>
    </p:spTree>
    <p:extLst>
      <p:ext uri="{BB962C8B-B14F-4D97-AF65-F5344CB8AC3E}">
        <p14:creationId xmlns:p14="http://schemas.microsoft.com/office/powerpoint/2010/main" val="16966051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5" name="Picture Placeholder 14">
            <a:extLst>
              <a:ext uri="{FF2B5EF4-FFF2-40B4-BE49-F238E27FC236}">
                <a16:creationId xmlns:a16="http://schemas.microsoft.com/office/drawing/2014/main" id="{0621D560-FBEA-3644-B008-973E811F6144}"/>
              </a:ext>
            </a:extLst>
          </p:cNvPr>
          <p:cNvPicPr>
            <a:picLocks noGrp="1" noChangeAspect="1"/>
          </p:cNvPicPr>
          <p:nvPr>
            <p:ph type="pic" sz="quarter" idx="17"/>
          </p:nvPr>
        </p:nvPicPr>
        <p:blipFill>
          <a:blip r:embed="rId2"/>
          <a:srcRect t="7811" b="7811"/>
          <a:stretch/>
        </p:blipFill>
        <p:spPr>
          <a:xfrm>
            <a:off x="0" y="0"/>
            <a:ext cx="12191432" cy="6858000"/>
          </a:xfrm>
        </p:spPr>
      </p:pic>
      <p:sp>
        <p:nvSpPr>
          <p:cNvPr id="3" name="Text Placeholder 2">
            <a:extLst>
              <a:ext uri="{FF2B5EF4-FFF2-40B4-BE49-F238E27FC236}">
                <a16:creationId xmlns:a16="http://schemas.microsoft.com/office/drawing/2014/main" id="{807A3930-2621-694E-978F-EA68A8C69192}"/>
              </a:ext>
            </a:extLst>
          </p:cNvPr>
          <p:cNvSpPr>
            <a:spLocks noGrp="1"/>
          </p:cNvSpPr>
          <p:nvPr>
            <p:ph type="body" sz="quarter" idx="15"/>
          </p:nvPr>
        </p:nvSpPr>
        <p:spPr/>
        <p:txBody>
          <a:bodyPr/>
          <a:lstStyle/>
          <a:p>
            <a:r>
              <a:rPr lang="en-US" dirty="0"/>
              <a:t>Ta </a:t>
            </a:r>
            <a:r>
              <a:rPr lang="en-US" dirty="0" err="1"/>
              <a:t>volore</a:t>
            </a:r>
            <a:r>
              <a:rPr lang="en-US" dirty="0"/>
              <a:t>, </a:t>
            </a:r>
            <a:r>
              <a:rPr lang="en-US" dirty="0" err="1"/>
              <a:t>omnimi</a:t>
            </a:r>
            <a:r>
              <a:rPr lang="en-US" dirty="0"/>
              <a:t>, </a:t>
            </a:r>
            <a:r>
              <a:rPr lang="en-US" dirty="0" err="1"/>
              <a:t>aut</a:t>
            </a:r>
            <a:r>
              <a:rPr lang="en-US" dirty="0"/>
              <a:t> </a:t>
            </a:r>
            <a:r>
              <a:rPr lang="en-US" dirty="0" err="1"/>
              <a:t>accus</a:t>
            </a:r>
            <a:r>
              <a:rPr lang="en-US" dirty="0"/>
              <a:t> </a:t>
            </a:r>
            <a:r>
              <a:rPr lang="en-US" dirty="0" err="1"/>
              <a:t>ea</a:t>
            </a:r>
            <a:r>
              <a:rPr lang="en-US" dirty="0"/>
              <a:t> de </a:t>
            </a:r>
            <a:r>
              <a:rPr lang="en-US" dirty="0" err="1"/>
              <a:t>necaborest</a:t>
            </a:r>
            <a:r>
              <a:rPr lang="en-US" dirty="0"/>
              <a:t> </a:t>
            </a:r>
            <a:r>
              <a:rPr lang="en-US" dirty="0" err="1"/>
              <a:t>atiusciendae</a:t>
            </a:r>
            <a:r>
              <a:rPr lang="en-US" dirty="0"/>
              <a:t> </a:t>
            </a:r>
            <a:r>
              <a:rPr lang="en-US" dirty="0" err="1"/>
              <a:t>nis</a:t>
            </a:r>
            <a:r>
              <a:rPr lang="en-US" dirty="0"/>
              <a:t> </a:t>
            </a:r>
            <a:r>
              <a:rPr lang="en-US" dirty="0" err="1"/>
              <a:t>dolupta</a:t>
            </a:r>
            <a:r>
              <a:rPr lang="en-US" dirty="0"/>
              <a:t> </a:t>
            </a:r>
            <a:r>
              <a:rPr lang="en-US" dirty="0" err="1"/>
              <a:t>taturis</a:t>
            </a:r>
            <a:r>
              <a:rPr lang="en-US" dirty="0"/>
              <a:t> </a:t>
            </a:r>
            <a:r>
              <a:rPr lang="en-US" dirty="0" err="1"/>
              <a:t>dit</a:t>
            </a:r>
            <a:r>
              <a:rPr lang="en-US" dirty="0"/>
              <a:t> </a:t>
            </a:r>
            <a:r>
              <a:rPr lang="en-US" dirty="0" err="1"/>
              <a:t>officid</a:t>
            </a:r>
            <a:r>
              <a:rPr lang="en-US" dirty="0"/>
              <a:t> que pa </a:t>
            </a:r>
            <a:r>
              <a:rPr lang="en-US" dirty="0" err="1"/>
              <a:t>quatur</a:t>
            </a:r>
            <a:r>
              <a:rPr lang="en-US" dirty="0"/>
              <a:t>.</a:t>
            </a:r>
          </a:p>
        </p:txBody>
      </p:sp>
      <p:sp>
        <p:nvSpPr>
          <p:cNvPr id="4" name="Text Placeholder 3">
            <a:extLst>
              <a:ext uri="{FF2B5EF4-FFF2-40B4-BE49-F238E27FC236}">
                <a16:creationId xmlns:a16="http://schemas.microsoft.com/office/drawing/2014/main" id="{CF27A388-E72D-E44E-ADC9-77E9C8CB61B3}"/>
              </a:ext>
            </a:extLst>
          </p:cNvPr>
          <p:cNvSpPr>
            <a:spLocks noGrp="1"/>
          </p:cNvSpPr>
          <p:nvPr>
            <p:ph type="body" sz="quarter" idx="20"/>
          </p:nvPr>
        </p:nvSpPr>
        <p:spPr/>
        <p:txBody>
          <a:bodyPr/>
          <a:lstStyle/>
          <a:p>
            <a:endParaRPr lang="en-US"/>
          </a:p>
        </p:txBody>
      </p:sp>
      <p:sp>
        <p:nvSpPr>
          <p:cNvPr id="5" name="Text Placeholder 4">
            <a:extLst>
              <a:ext uri="{FF2B5EF4-FFF2-40B4-BE49-F238E27FC236}">
                <a16:creationId xmlns:a16="http://schemas.microsoft.com/office/drawing/2014/main" id="{DF3FBCA9-5459-B946-9B32-A5E7C75A6623}"/>
              </a:ext>
            </a:extLst>
          </p:cNvPr>
          <p:cNvSpPr>
            <a:spLocks noGrp="1"/>
          </p:cNvSpPr>
          <p:nvPr>
            <p:ph type="body" sz="quarter" idx="21"/>
          </p:nvPr>
        </p:nvSpPr>
        <p:spPr/>
        <p:txBody>
          <a:bodyPr/>
          <a:lstStyle/>
          <a:p>
            <a:endParaRPr lang="en-US"/>
          </a:p>
        </p:txBody>
      </p:sp>
    </p:spTree>
    <p:extLst>
      <p:ext uri="{BB962C8B-B14F-4D97-AF65-F5344CB8AC3E}">
        <p14:creationId xmlns:p14="http://schemas.microsoft.com/office/powerpoint/2010/main" val="29936680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EC3234E8-2836-064C-8D16-911210B74A0E}"/>
              </a:ext>
            </a:extLst>
          </p:cNvPr>
          <p:cNvPicPr>
            <a:picLocks noGrp="1" noChangeAspect="1"/>
          </p:cNvPicPr>
          <p:nvPr>
            <p:ph type="pic" sz="quarter" idx="17"/>
          </p:nvPr>
        </p:nvPicPr>
        <p:blipFill rotWithShape="1">
          <a:blip r:embed="rId2"/>
          <a:srcRect l="-5" t="2113" r="5" b="13509"/>
          <a:stretch/>
        </p:blipFill>
        <p:spPr>
          <a:xfrm>
            <a:off x="0" y="0"/>
            <a:ext cx="12191432" cy="6858000"/>
          </a:xfrm>
        </p:spPr>
      </p:pic>
      <p:sp>
        <p:nvSpPr>
          <p:cNvPr id="3" name="Text Placeholder 2">
            <a:extLst>
              <a:ext uri="{FF2B5EF4-FFF2-40B4-BE49-F238E27FC236}">
                <a16:creationId xmlns:a16="http://schemas.microsoft.com/office/drawing/2014/main" id="{3A3989F2-30EE-4343-BD66-031C8EF7DF6D}"/>
              </a:ext>
            </a:extLst>
          </p:cNvPr>
          <p:cNvSpPr>
            <a:spLocks noGrp="1"/>
          </p:cNvSpPr>
          <p:nvPr>
            <p:ph type="body" sz="quarter" idx="15"/>
          </p:nvPr>
        </p:nvSpPr>
        <p:spPr/>
        <p:txBody>
          <a:bodyPr/>
          <a:lstStyle/>
          <a:p>
            <a:r>
              <a:rPr lang="en-US" dirty="0"/>
              <a:t>Ta </a:t>
            </a:r>
            <a:r>
              <a:rPr lang="en-US" dirty="0" err="1"/>
              <a:t>volore</a:t>
            </a:r>
            <a:r>
              <a:rPr lang="en-US" dirty="0"/>
              <a:t>, </a:t>
            </a:r>
            <a:r>
              <a:rPr lang="en-US" dirty="0" err="1"/>
              <a:t>omnimi</a:t>
            </a:r>
            <a:r>
              <a:rPr lang="en-US" dirty="0"/>
              <a:t>, </a:t>
            </a:r>
            <a:r>
              <a:rPr lang="en-US" dirty="0" err="1"/>
              <a:t>aut</a:t>
            </a:r>
            <a:r>
              <a:rPr lang="en-US" dirty="0"/>
              <a:t> </a:t>
            </a:r>
            <a:r>
              <a:rPr lang="en-US" dirty="0" err="1"/>
              <a:t>accus</a:t>
            </a:r>
            <a:r>
              <a:rPr lang="en-US" dirty="0"/>
              <a:t> </a:t>
            </a:r>
            <a:r>
              <a:rPr lang="en-US" dirty="0" err="1"/>
              <a:t>ea</a:t>
            </a:r>
            <a:r>
              <a:rPr lang="en-US" dirty="0"/>
              <a:t> de </a:t>
            </a:r>
            <a:r>
              <a:rPr lang="en-US" dirty="0" err="1"/>
              <a:t>necaborest</a:t>
            </a:r>
            <a:r>
              <a:rPr lang="en-US" dirty="0"/>
              <a:t> </a:t>
            </a:r>
            <a:r>
              <a:rPr lang="en-US" dirty="0" err="1"/>
              <a:t>atiusciendae</a:t>
            </a:r>
            <a:r>
              <a:rPr lang="en-US" dirty="0"/>
              <a:t> </a:t>
            </a:r>
            <a:r>
              <a:rPr lang="en-US" dirty="0" err="1"/>
              <a:t>nis</a:t>
            </a:r>
            <a:r>
              <a:rPr lang="en-US" dirty="0"/>
              <a:t> </a:t>
            </a:r>
            <a:r>
              <a:rPr lang="en-US" dirty="0" err="1"/>
              <a:t>dolupta</a:t>
            </a:r>
            <a:r>
              <a:rPr lang="en-US" dirty="0"/>
              <a:t> </a:t>
            </a:r>
            <a:r>
              <a:rPr lang="en-US" dirty="0" err="1"/>
              <a:t>taturis</a:t>
            </a:r>
            <a:r>
              <a:rPr lang="en-US" dirty="0"/>
              <a:t> </a:t>
            </a:r>
            <a:r>
              <a:rPr lang="en-US" dirty="0" err="1"/>
              <a:t>dit</a:t>
            </a:r>
            <a:r>
              <a:rPr lang="en-US" dirty="0"/>
              <a:t> </a:t>
            </a:r>
            <a:r>
              <a:rPr lang="en-US" dirty="0" err="1"/>
              <a:t>officid</a:t>
            </a:r>
            <a:r>
              <a:rPr lang="en-US" dirty="0"/>
              <a:t> que pa </a:t>
            </a:r>
            <a:r>
              <a:rPr lang="en-US" dirty="0" err="1"/>
              <a:t>quatur</a:t>
            </a:r>
            <a:r>
              <a:rPr lang="en-US" dirty="0"/>
              <a:t>.</a:t>
            </a:r>
          </a:p>
        </p:txBody>
      </p:sp>
      <p:sp>
        <p:nvSpPr>
          <p:cNvPr id="4" name="Text Placeholder 3">
            <a:extLst>
              <a:ext uri="{FF2B5EF4-FFF2-40B4-BE49-F238E27FC236}">
                <a16:creationId xmlns:a16="http://schemas.microsoft.com/office/drawing/2014/main" id="{801F2923-D2C1-7441-BBBB-A39D22FDDFD5}"/>
              </a:ext>
            </a:extLst>
          </p:cNvPr>
          <p:cNvSpPr>
            <a:spLocks noGrp="1"/>
          </p:cNvSpPr>
          <p:nvPr>
            <p:ph type="body" sz="quarter" idx="20"/>
          </p:nvPr>
        </p:nvSpPr>
        <p:spPr/>
        <p:txBody>
          <a:bodyPr/>
          <a:lstStyle/>
          <a:p>
            <a:endParaRPr lang="en-US"/>
          </a:p>
        </p:txBody>
      </p:sp>
      <p:sp>
        <p:nvSpPr>
          <p:cNvPr id="5" name="Text Placeholder 4">
            <a:extLst>
              <a:ext uri="{FF2B5EF4-FFF2-40B4-BE49-F238E27FC236}">
                <a16:creationId xmlns:a16="http://schemas.microsoft.com/office/drawing/2014/main" id="{814BF1F1-CCAC-3E4D-A818-8C4B94CBF1C0}"/>
              </a:ext>
            </a:extLst>
          </p:cNvPr>
          <p:cNvSpPr>
            <a:spLocks noGrp="1"/>
          </p:cNvSpPr>
          <p:nvPr>
            <p:ph type="body" sz="quarter" idx="21"/>
          </p:nvPr>
        </p:nvSpPr>
        <p:spPr/>
        <p:txBody>
          <a:bodyPr/>
          <a:lstStyle/>
          <a:p>
            <a:endParaRPr lang="en-US"/>
          </a:p>
        </p:txBody>
      </p:sp>
    </p:spTree>
    <p:extLst>
      <p:ext uri="{BB962C8B-B14F-4D97-AF65-F5344CB8AC3E}">
        <p14:creationId xmlns:p14="http://schemas.microsoft.com/office/powerpoint/2010/main" val="8157726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9" name="Picture Placeholder 8">
            <a:extLst>
              <a:ext uri="{FF2B5EF4-FFF2-40B4-BE49-F238E27FC236}">
                <a16:creationId xmlns:a16="http://schemas.microsoft.com/office/drawing/2014/main" id="{02D9DC32-C107-3E4F-9419-421E9EC2DE75}"/>
              </a:ext>
            </a:extLst>
          </p:cNvPr>
          <p:cNvPicPr>
            <a:picLocks noGrp="1" noChangeAspect="1"/>
          </p:cNvPicPr>
          <p:nvPr>
            <p:ph type="pic" sz="quarter" idx="14"/>
          </p:nvPr>
        </p:nvPicPr>
        <p:blipFill>
          <a:blip r:embed="rId2"/>
          <a:srcRect t="10429" b="10429"/>
          <a:stretch/>
        </p:blipFill>
        <p:spPr>
          <a:xfrm>
            <a:off x="6415088" y="0"/>
            <a:ext cx="5776912" cy="6858000"/>
          </a:xfrm>
        </p:spPr>
      </p:pic>
      <p:sp>
        <p:nvSpPr>
          <p:cNvPr id="3" name="Text Placeholder 2">
            <a:extLst>
              <a:ext uri="{FF2B5EF4-FFF2-40B4-BE49-F238E27FC236}">
                <a16:creationId xmlns:a16="http://schemas.microsoft.com/office/drawing/2014/main" id="{CCFDCE20-39E6-9049-9839-50B9BCEB288F}"/>
              </a:ext>
            </a:extLst>
          </p:cNvPr>
          <p:cNvSpPr>
            <a:spLocks noGrp="1"/>
          </p:cNvSpPr>
          <p:nvPr>
            <p:ph type="body" sz="quarter" idx="10"/>
          </p:nvPr>
        </p:nvSpPr>
        <p:spPr/>
        <p:txBody>
          <a:bodyPr/>
          <a:lstStyle/>
          <a:p>
            <a:r>
              <a:rPr lang="en-US" dirty="0"/>
              <a:t>Lorem ipsum dolor set ns </a:t>
            </a:r>
            <a:r>
              <a:rPr lang="en-US" dirty="0" err="1"/>
              <a:t>dolupta</a:t>
            </a:r>
            <a:r>
              <a:rPr lang="en-US" dirty="0"/>
              <a:t> sit </a:t>
            </a:r>
            <a:r>
              <a:rPr lang="en-US" dirty="0" err="1"/>
              <a:t>reste</a:t>
            </a:r>
            <a:r>
              <a:rPr lang="en-US" dirty="0"/>
              <a:t> </a:t>
            </a:r>
            <a:r>
              <a:rPr lang="en-US" dirty="0" err="1"/>
              <a:t>aut</a:t>
            </a:r>
            <a:r>
              <a:rPr lang="en-US" dirty="0"/>
              <a:t> et </a:t>
            </a:r>
            <a:r>
              <a:rPr lang="en-US" dirty="0" err="1"/>
              <a:t>eos</a:t>
            </a:r>
            <a:r>
              <a:rPr lang="en-US" dirty="0"/>
              <a:t> </a:t>
            </a:r>
            <a:r>
              <a:rPr lang="en-US" dirty="0" err="1"/>
              <a:t>num</a:t>
            </a:r>
            <a:r>
              <a:rPr lang="en-US" dirty="0"/>
              <a:t> </a:t>
            </a:r>
            <a:r>
              <a:rPr lang="en-US" dirty="0" err="1"/>
              <a:t>quatur</a:t>
            </a:r>
            <a:endParaRPr lang="en-US" dirty="0"/>
          </a:p>
        </p:txBody>
      </p:sp>
      <p:sp>
        <p:nvSpPr>
          <p:cNvPr id="4" name="Text Placeholder 3">
            <a:extLst>
              <a:ext uri="{FF2B5EF4-FFF2-40B4-BE49-F238E27FC236}">
                <a16:creationId xmlns:a16="http://schemas.microsoft.com/office/drawing/2014/main" id="{238CEC21-742A-534A-8CFC-118582D4E0FD}"/>
              </a:ext>
            </a:extLst>
          </p:cNvPr>
          <p:cNvSpPr>
            <a:spLocks noGrp="1"/>
          </p:cNvSpPr>
          <p:nvPr>
            <p:ph type="body" sz="quarter" idx="11"/>
          </p:nvPr>
        </p:nvSpPr>
        <p:spPr/>
        <p:txBody>
          <a:bodyPr/>
          <a:lstStyle/>
          <a:p>
            <a:r>
              <a:rPr lang="en-US" dirty="0"/>
              <a:t>Ta </a:t>
            </a:r>
            <a:r>
              <a:rPr lang="en-US" dirty="0" err="1"/>
              <a:t>volore</a:t>
            </a:r>
            <a:r>
              <a:rPr lang="en-US" dirty="0"/>
              <a:t>, </a:t>
            </a:r>
            <a:r>
              <a:rPr lang="en-US" dirty="0" err="1"/>
              <a:t>omnimi</a:t>
            </a:r>
            <a:r>
              <a:rPr lang="en-US" dirty="0"/>
              <a:t>, </a:t>
            </a:r>
            <a:r>
              <a:rPr lang="en-US" dirty="0" err="1"/>
              <a:t>aut</a:t>
            </a:r>
            <a:r>
              <a:rPr lang="en-US" dirty="0"/>
              <a:t> </a:t>
            </a:r>
            <a:r>
              <a:rPr lang="en-US" dirty="0" err="1"/>
              <a:t>accus</a:t>
            </a:r>
            <a:r>
              <a:rPr lang="en-US" dirty="0"/>
              <a:t> </a:t>
            </a:r>
            <a:r>
              <a:rPr lang="en-US" dirty="0" err="1"/>
              <a:t>ea</a:t>
            </a:r>
            <a:r>
              <a:rPr lang="en-US" dirty="0"/>
              <a:t> de </a:t>
            </a:r>
            <a:r>
              <a:rPr lang="en-US" dirty="0" err="1"/>
              <a:t>necaborest</a:t>
            </a:r>
            <a:r>
              <a:rPr lang="en-US" dirty="0"/>
              <a:t> </a:t>
            </a:r>
            <a:r>
              <a:rPr lang="en-US" dirty="0" err="1"/>
              <a:t>atiusciendae</a:t>
            </a:r>
            <a:r>
              <a:rPr lang="en-US" dirty="0"/>
              <a:t> </a:t>
            </a:r>
            <a:r>
              <a:rPr lang="en-US" dirty="0" err="1"/>
              <a:t>nis</a:t>
            </a:r>
            <a:r>
              <a:rPr lang="en-US" dirty="0"/>
              <a:t> </a:t>
            </a:r>
            <a:r>
              <a:rPr lang="en-US" dirty="0" err="1"/>
              <a:t>dolupta</a:t>
            </a:r>
            <a:r>
              <a:rPr lang="en-US" dirty="0"/>
              <a:t> </a:t>
            </a:r>
            <a:r>
              <a:rPr lang="en-US" dirty="0" err="1"/>
              <a:t>taturis</a:t>
            </a:r>
            <a:r>
              <a:rPr lang="en-US" dirty="0"/>
              <a:t> </a:t>
            </a:r>
            <a:r>
              <a:rPr lang="en-US" dirty="0" err="1"/>
              <a:t>dit</a:t>
            </a:r>
            <a:r>
              <a:rPr lang="en-US" dirty="0"/>
              <a:t> </a:t>
            </a:r>
            <a:r>
              <a:rPr lang="en-US" dirty="0" err="1"/>
              <a:t>officid</a:t>
            </a:r>
            <a:r>
              <a:rPr lang="en-US" dirty="0"/>
              <a:t> que pa </a:t>
            </a:r>
            <a:r>
              <a:rPr lang="en-US" dirty="0" err="1"/>
              <a:t>quatur</a:t>
            </a:r>
            <a:r>
              <a:rPr lang="en-US" dirty="0"/>
              <a:t>. </a:t>
            </a:r>
            <a:r>
              <a:rPr lang="en-US" dirty="0" err="1"/>
              <a:t>Quia</a:t>
            </a:r>
            <a:r>
              <a:rPr lang="en-US" dirty="0"/>
              <a:t> </a:t>
            </a:r>
            <a:r>
              <a:rPr lang="en-US" dirty="0" err="1"/>
              <a:t>sinvel</a:t>
            </a:r>
            <a:r>
              <a:rPr lang="en-US" dirty="0"/>
              <a:t> mi, </a:t>
            </a:r>
            <a:r>
              <a:rPr lang="en-US" dirty="0" err="1"/>
              <a:t>sequatusam</a:t>
            </a:r>
            <a:r>
              <a:rPr lang="en-US" dirty="0"/>
              <a:t>, </a:t>
            </a:r>
            <a:r>
              <a:rPr lang="en-US" dirty="0" err="1"/>
              <a:t>soluptate</a:t>
            </a:r>
            <a:r>
              <a:rPr lang="en-US" dirty="0"/>
              <a:t> </a:t>
            </a:r>
            <a:r>
              <a:rPr lang="en-US" dirty="0" err="1"/>
              <a:t>veles</a:t>
            </a:r>
            <a:r>
              <a:rPr lang="en-US" dirty="0"/>
              <a:t> </a:t>
            </a:r>
            <a:r>
              <a:rPr lang="en-US" dirty="0" err="1"/>
              <a:t>etur</a:t>
            </a:r>
            <a:r>
              <a:rPr lang="en-US" dirty="0"/>
              <a:t> sit rest </a:t>
            </a:r>
            <a:r>
              <a:rPr lang="en-US" dirty="0" err="1"/>
              <a:t>repe</a:t>
            </a:r>
            <a:r>
              <a:rPr lang="en-US" dirty="0"/>
              <a:t> </a:t>
            </a:r>
            <a:r>
              <a:rPr lang="en-US" dirty="0" err="1"/>
              <a:t>aut</a:t>
            </a:r>
            <a:r>
              <a:rPr lang="en-US" dirty="0"/>
              <a:t> et </a:t>
            </a:r>
            <a:r>
              <a:rPr lang="en-US" dirty="0" err="1"/>
              <a:t>eos</a:t>
            </a:r>
            <a:r>
              <a:rPr lang="en-US" dirty="0"/>
              <a:t> </a:t>
            </a:r>
            <a:r>
              <a:rPr lang="en-US" dirty="0" err="1"/>
              <a:t>num</a:t>
            </a:r>
            <a:r>
              <a:rPr lang="en-US" dirty="0"/>
              <a:t> </a:t>
            </a:r>
            <a:r>
              <a:rPr lang="en-US" dirty="0" err="1"/>
              <a:t>entur</a:t>
            </a:r>
            <a:r>
              <a:rPr lang="en-US" dirty="0"/>
              <a:t>.</a:t>
            </a:r>
          </a:p>
        </p:txBody>
      </p:sp>
      <p:sp>
        <p:nvSpPr>
          <p:cNvPr id="5" name="Text Placeholder 4">
            <a:extLst>
              <a:ext uri="{FF2B5EF4-FFF2-40B4-BE49-F238E27FC236}">
                <a16:creationId xmlns:a16="http://schemas.microsoft.com/office/drawing/2014/main" id="{55793E4C-9F99-6F43-9808-45C8E3687263}"/>
              </a:ext>
            </a:extLst>
          </p:cNvPr>
          <p:cNvSpPr>
            <a:spLocks noGrp="1"/>
          </p:cNvSpPr>
          <p:nvPr>
            <p:ph type="body" sz="quarter" idx="21"/>
          </p:nvPr>
        </p:nvSpPr>
        <p:spPr/>
        <p:txBody>
          <a:bodyPr/>
          <a:lstStyle/>
          <a:p>
            <a:endParaRPr lang="en-US"/>
          </a:p>
        </p:txBody>
      </p:sp>
      <p:sp>
        <p:nvSpPr>
          <p:cNvPr id="6" name="Text Placeholder 5">
            <a:extLst>
              <a:ext uri="{FF2B5EF4-FFF2-40B4-BE49-F238E27FC236}">
                <a16:creationId xmlns:a16="http://schemas.microsoft.com/office/drawing/2014/main" id="{6CA8457F-D5DC-454A-8DEF-F58D9A45C2F9}"/>
              </a:ext>
            </a:extLst>
          </p:cNvPr>
          <p:cNvSpPr>
            <a:spLocks noGrp="1"/>
          </p:cNvSpPr>
          <p:nvPr>
            <p:ph type="body" sz="quarter" idx="20"/>
          </p:nvPr>
        </p:nvSpPr>
        <p:spPr/>
        <p:txBody>
          <a:bodyPr/>
          <a:lstStyle/>
          <a:p>
            <a:endParaRPr lang="en-US"/>
          </a:p>
        </p:txBody>
      </p:sp>
      <p:sp>
        <p:nvSpPr>
          <p:cNvPr id="7" name="Text Placeholder 6">
            <a:extLst>
              <a:ext uri="{FF2B5EF4-FFF2-40B4-BE49-F238E27FC236}">
                <a16:creationId xmlns:a16="http://schemas.microsoft.com/office/drawing/2014/main" id="{74B5A49F-75C6-954F-9505-7293377CBB03}"/>
              </a:ext>
            </a:extLst>
          </p:cNvPr>
          <p:cNvSpPr>
            <a:spLocks noGrp="1"/>
          </p:cNvSpPr>
          <p:nvPr>
            <p:ph type="body" sz="quarter" idx="22"/>
          </p:nvPr>
        </p:nvSpPr>
        <p:spPr/>
        <p:txBody>
          <a:bodyPr/>
          <a:lstStyle/>
          <a:p>
            <a:endParaRPr lang="en-US"/>
          </a:p>
        </p:txBody>
      </p:sp>
    </p:spTree>
    <p:extLst>
      <p:ext uri="{BB962C8B-B14F-4D97-AF65-F5344CB8AC3E}">
        <p14:creationId xmlns:p14="http://schemas.microsoft.com/office/powerpoint/2010/main" val="28758790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40553E6-7E98-7A41-AEF4-C4FC4F132BF2}"/>
              </a:ext>
            </a:extLst>
          </p:cNvPr>
          <p:cNvSpPr>
            <a:spLocks noGrp="1"/>
          </p:cNvSpPr>
          <p:nvPr>
            <p:ph type="body" sz="quarter" idx="10"/>
          </p:nvPr>
        </p:nvSpPr>
        <p:spPr/>
        <p:txBody>
          <a:bodyPr/>
          <a:lstStyle/>
          <a:p>
            <a:r>
              <a:rPr lang="en-US" dirty="0"/>
              <a:t>Lorem ipsum dolor set</a:t>
            </a:r>
          </a:p>
          <a:p>
            <a:endParaRPr lang="en-US" dirty="0"/>
          </a:p>
        </p:txBody>
      </p:sp>
      <p:sp>
        <p:nvSpPr>
          <p:cNvPr id="3" name="Text Placeholder 2">
            <a:extLst>
              <a:ext uri="{FF2B5EF4-FFF2-40B4-BE49-F238E27FC236}">
                <a16:creationId xmlns:a16="http://schemas.microsoft.com/office/drawing/2014/main" id="{9BD2EBAB-7019-3B49-9DDA-E2F1A9AFC48E}"/>
              </a:ext>
            </a:extLst>
          </p:cNvPr>
          <p:cNvSpPr>
            <a:spLocks noGrp="1"/>
          </p:cNvSpPr>
          <p:nvPr>
            <p:ph type="body" sz="quarter" idx="11"/>
          </p:nvPr>
        </p:nvSpPr>
        <p:spPr/>
        <p:txBody>
          <a:bodyPr/>
          <a:lstStyle/>
          <a:p>
            <a:r>
              <a:rPr lang="en-US" dirty="0"/>
              <a:t>Ta </a:t>
            </a:r>
            <a:r>
              <a:rPr lang="en-US" dirty="0" err="1"/>
              <a:t>volore</a:t>
            </a:r>
            <a:r>
              <a:rPr lang="en-US" dirty="0"/>
              <a:t>, </a:t>
            </a:r>
            <a:r>
              <a:rPr lang="en-US" dirty="0" err="1"/>
              <a:t>omnimi</a:t>
            </a:r>
            <a:r>
              <a:rPr lang="en-US" dirty="0"/>
              <a:t>, </a:t>
            </a:r>
            <a:r>
              <a:rPr lang="en-US" dirty="0" err="1"/>
              <a:t>aut</a:t>
            </a:r>
            <a:r>
              <a:rPr lang="en-US" dirty="0"/>
              <a:t> </a:t>
            </a:r>
            <a:r>
              <a:rPr lang="en-US" dirty="0" err="1"/>
              <a:t>accus</a:t>
            </a:r>
            <a:r>
              <a:rPr lang="en-US" dirty="0"/>
              <a:t> </a:t>
            </a:r>
            <a:r>
              <a:rPr lang="en-US" dirty="0" err="1"/>
              <a:t>ea</a:t>
            </a:r>
            <a:r>
              <a:rPr lang="en-US" dirty="0"/>
              <a:t> de </a:t>
            </a:r>
            <a:r>
              <a:rPr lang="en-US" dirty="0" err="1"/>
              <a:t>necaborest</a:t>
            </a:r>
            <a:r>
              <a:rPr lang="en-US" dirty="0"/>
              <a:t> </a:t>
            </a:r>
            <a:r>
              <a:rPr lang="en-US" dirty="0" err="1"/>
              <a:t>atiusciendae</a:t>
            </a:r>
            <a:r>
              <a:rPr lang="en-US" dirty="0"/>
              <a:t> </a:t>
            </a:r>
            <a:r>
              <a:rPr lang="en-US" dirty="0" err="1"/>
              <a:t>nis</a:t>
            </a:r>
            <a:r>
              <a:rPr lang="en-US" dirty="0"/>
              <a:t> </a:t>
            </a:r>
            <a:r>
              <a:rPr lang="en-US" dirty="0" err="1"/>
              <a:t>dolupta</a:t>
            </a:r>
            <a:r>
              <a:rPr lang="en-US" dirty="0"/>
              <a:t> </a:t>
            </a:r>
            <a:r>
              <a:rPr lang="en-US" dirty="0" err="1"/>
              <a:t>necaborest</a:t>
            </a:r>
            <a:r>
              <a:rPr lang="en-US" dirty="0"/>
              <a:t> </a:t>
            </a:r>
            <a:r>
              <a:rPr lang="en-US" dirty="0" err="1"/>
              <a:t>atiusciendae</a:t>
            </a:r>
            <a:r>
              <a:rPr lang="en-US" dirty="0"/>
              <a:t> </a:t>
            </a:r>
            <a:r>
              <a:rPr lang="en-US" dirty="0" err="1"/>
              <a:t>nis</a:t>
            </a:r>
            <a:r>
              <a:rPr lang="en-US" dirty="0"/>
              <a:t> </a:t>
            </a:r>
            <a:r>
              <a:rPr lang="en-US" dirty="0" err="1"/>
              <a:t>necaborest</a:t>
            </a:r>
            <a:r>
              <a:rPr lang="en-US" dirty="0"/>
              <a:t> </a:t>
            </a:r>
            <a:r>
              <a:rPr lang="en-US" dirty="0" err="1"/>
              <a:t>atiusciendae</a:t>
            </a:r>
            <a:r>
              <a:rPr lang="en-US" dirty="0"/>
              <a:t> </a:t>
            </a:r>
            <a:r>
              <a:rPr lang="en-US" dirty="0" err="1"/>
              <a:t>nis</a:t>
            </a:r>
            <a:r>
              <a:rPr lang="en-US" dirty="0"/>
              <a:t> </a:t>
            </a:r>
            <a:r>
              <a:rPr lang="en-US" dirty="0" err="1"/>
              <a:t>taturis</a:t>
            </a:r>
            <a:r>
              <a:rPr lang="en-US" dirty="0"/>
              <a:t> </a:t>
            </a:r>
            <a:r>
              <a:rPr lang="en-US" dirty="0" err="1"/>
              <a:t>dit</a:t>
            </a:r>
            <a:r>
              <a:rPr lang="en-US" dirty="0"/>
              <a:t> </a:t>
            </a:r>
            <a:r>
              <a:rPr lang="en-US" dirty="0" err="1"/>
              <a:t>officid</a:t>
            </a:r>
            <a:r>
              <a:rPr lang="en-US" dirty="0"/>
              <a:t> que pa </a:t>
            </a:r>
            <a:r>
              <a:rPr lang="en-US" dirty="0" err="1"/>
              <a:t>quatur</a:t>
            </a:r>
            <a:r>
              <a:rPr lang="en-US" dirty="0"/>
              <a:t> :</a:t>
            </a:r>
          </a:p>
          <a:p>
            <a:endParaRPr lang="en-US" dirty="0"/>
          </a:p>
        </p:txBody>
      </p:sp>
      <p:graphicFrame>
        <p:nvGraphicFramePr>
          <p:cNvPr id="9" name="Chart Placeholder 8">
            <a:extLst>
              <a:ext uri="{FF2B5EF4-FFF2-40B4-BE49-F238E27FC236}">
                <a16:creationId xmlns:a16="http://schemas.microsoft.com/office/drawing/2014/main" id="{939A6E08-981D-C44F-8C49-0B3BAACE2998}"/>
              </a:ext>
            </a:extLst>
          </p:cNvPr>
          <p:cNvGraphicFramePr>
            <a:graphicFrameLocks noGrp="1"/>
          </p:cNvGraphicFramePr>
          <p:nvPr>
            <p:ph type="chart" sz="quarter" idx="12"/>
            <p:extLst>
              <p:ext uri="{D42A27DB-BD31-4B8C-83A1-F6EECF244321}">
                <p14:modId xmlns:p14="http://schemas.microsoft.com/office/powerpoint/2010/main" val="1467211258"/>
              </p:ext>
            </p:extLst>
          </p:nvPr>
        </p:nvGraphicFramePr>
        <p:xfrm>
          <a:off x="390525" y="2322513"/>
          <a:ext cx="11420475" cy="2825750"/>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 Placeholder 4">
            <a:extLst>
              <a:ext uri="{FF2B5EF4-FFF2-40B4-BE49-F238E27FC236}">
                <a16:creationId xmlns:a16="http://schemas.microsoft.com/office/drawing/2014/main" id="{420B8D59-77C7-B144-AC38-00053364C7A5}"/>
              </a:ext>
            </a:extLst>
          </p:cNvPr>
          <p:cNvSpPr>
            <a:spLocks noGrp="1"/>
          </p:cNvSpPr>
          <p:nvPr>
            <p:ph type="body" sz="quarter" idx="13"/>
          </p:nvPr>
        </p:nvSpPr>
        <p:spPr/>
        <p:txBody>
          <a:bodyPr/>
          <a:lstStyle/>
          <a:p>
            <a:r>
              <a:rPr lang="en-US" dirty="0"/>
              <a:t>Ta </a:t>
            </a:r>
            <a:r>
              <a:rPr lang="en-US" dirty="0" err="1"/>
              <a:t>volore</a:t>
            </a:r>
            <a:r>
              <a:rPr lang="en-US" dirty="0"/>
              <a:t>, </a:t>
            </a:r>
            <a:r>
              <a:rPr lang="en-US" dirty="0" err="1"/>
              <a:t>omnimi</a:t>
            </a:r>
            <a:r>
              <a:rPr lang="en-US" dirty="0"/>
              <a:t>, </a:t>
            </a:r>
            <a:r>
              <a:rPr lang="en-US" dirty="0" err="1"/>
              <a:t>aut</a:t>
            </a:r>
            <a:r>
              <a:rPr lang="en-US" dirty="0"/>
              <a:t> </a:t>
            </a:r>
            <a:r>
              <a:rPr lang="en-US" dirty="0" err="1"/>
              <a:t>accus</a:t>
            </a:r>
            <a:r>
              <a:rPr lang="en-US" dirty="0"/>
              <a:t> </a:t>
            </a:r>
            <a:r>
              <a:rPr lang="en-US" dirty="0" err="1"/>
              <a:t>ea</a:t>
            </a:r>
            <a:r>
              <a:rPr lang="en-US" dirty="0"/>
              <a:t> de </a:t>
            </a:r>
            <a:r>
              <a:rPr lang="en-US" dirty="0" err="1"/>
              <a:t>necaborest</a:t>
            </a:r>
            <a:r>
              <a:rPr lang="en-US" dirty="0"/>
              <a:t> </a:t>
            </a:r>
            <a:r>
              <a:rPr lang="en-US" dirty="0" err="1"/>
              <a:t>atiusciendae</a:t>
            </a:r>
            <a:r>
              <a:rPr lang="en-US" dirty="0"/>
              <a:t> </a:t>
            </a:r>
            <a:r>
              <a:rPr lang="en-US" dirty="0" err="1"/>
              <a:t>nis</a:t>
            </a:r>
            <a:r>
              <a:rPr lang="en-US" dirty="0"/>
              <a:t> </a:t>
            </a:r>
            <a:r>
              <a:rPr lang="en-US" dirty="0" err="1"/>
              <a:t>dolupta</a:t>
            </a:r>
            <a:r>
              <a:rPr lang="en-US" dirty="0"/>
              <a:t> </a:t>
            </a:r>
            <a:r>
              <a:rPr lang="en-US" dirty="0" err="1"/>
              <a:t>taturis</a:t>
            </a:r>
            <a:r>
              <a:rPr lang="en-US" dirty="0"/>
              <a:t> </a:t>
            </a:r>
            <a:r>
              <a:rPr lang="en-US" dirty="0" err="1"/>
              <a:t>dit</a:t>
            </a:r>
            <a:r>
              <a:rPr lang="en-US" dirty="0"/>
              <a:t> </a:t>
            </a:r>
            <a:r>
              <a:rPr lang="en-US" dirty="0" err="1"/>
              <a:t>officid</a:t>
            </a:r>
            <a:r>
              <a:rPr lang="en-US" dirty="0"/>
              <a:t> que pa </a:t>
            </a:r>
            <a:r>
              <a:rPr lang="en-US" dirty="0" err="1"/>
              <a:t>quatur</a:t>
            </a:r>
            <a:endParaRPr lang="en-US" dirty="0"/>
          </a:p>
          <a:p>
            <a:endParaRPr lang="en-US" dirty="0"/>
          </a:p>
        </p:txBody>
      </p:sp>
      <p:sp>
        <p:nvSpPr>
          <p:cNvPr id="6" name="Text Placeholder 5">
            <a:extLst>
              <a:ext uri="{FF2B5EF4-FFF2-40B4-BE49-F238E27FC236}">
                <a16:creationId xmlns:a16="http://schemas.microsoft.com/office/drawing/2014/main" id="{A1CFA411-E3D8-C049-A684-768780F258CE}"/>
              </a:ext>
            </a:extLst>
          </p:cNvPr>
          <p:cNvSpPr>
            <a:spLocks noGrp="1"/>
          </p:cNvSpPr>
          <p:nvPr>
            <p:ph type="body" sz="quarter" idx="20"/>
          </p:nvPr>
        </p:nvSpPr>
        <p:spPr/>
        <p:txBody>
          <a:bodyPr/>
          <a:lstStyle/>
          <a:p>
            <a:endParaRPr lang="en-US" dirty="0"/>
          </a:p>
        </p:txBody>
      </p:sp>
      <p:sp>
        <p:nvSpPr>
          <p:cNvPr id="7" name="Text Placeholder 6">
            <a:extLst>
              <a:ext uri="{FF2B5EF4-FFF2-40B4-BE49-F238E27FC236}">
                <a16:creationId xmlns:a16="http://schemas.microsoft.com/office/drawing/2014/main" id="{FDF177A0-D5AA-1F49-995A-1A823CA75587}"/>
              </a:ext>
            </a:extLst>
          </p:cNvPr>
          <p:cNvSpPr>
            <a:spLocks noGrp="1"/>
          </p:cNvSpPr>
          <p:nvPr>
            <p:ph type="body" sz="quarter" idx="21"/>
          </p:nvPr>
        </p:nvSpPr>
        <p:spPr/>
        <p:txBody>
          <a:bodyPr/>
          <a:lstStyle/>
          <a:p>
            <a:endParaRPr lang="en-US"/>
          </a:p>
        </p:txBody>
      </p:sp>
      <p:sp>
        <p:nvSpPr>
          <p:cNvPr id="8" name="Text Placeholder 7">
            <a:extLst>
              <a:ext uri="{FF2B5EF4-FFF2-40B4-BE49-F238E27FC236}">
                <a16:creationId xmlns:a16="http://schemas.microsoft.com/office/drawing/2014/main" id="{C2154ECD-3295-1A40-9E76-55F57C667708}"/>
              </a:ext>
            </a:extLst>
          </p:cNvPr>
          <p:cNvSpPr>
            <a:spLocks noGrp="1"/>
          </p:cNvSpPr>
          <p:nvPr>
            <p:ph type="body" sz="quarter" idx="22"/>
          </p:nvPr>
        </p:nvSpPr>
        <p:spPr/>
        <p:txBody>
          <a:bodyPr/>
          <a:lstStyle/>
          <a:p>
            <a:endParaRPr lang="en-US"/>
          </a:p>
        </p:txBody>
      </p:sp>
    </p:spTree>
    <p:extLst>
      <p:ext uri="{BB962C8B-B14F-4D97-AF65-F5344CB8AC3E}">
        <p14:creationId xmlns:p14="http://schemas.microsoft.com/office/powerpoint/2010/main" val="21718509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A732FC10-AD19-1343-A75D-E7F337A13C59}"/>
              </a:ext>
            </a:extLst>
          </p:cNvPr>
          <p:cNvPicPr>
            <a:picLocks noGrp="1" noChangeAspect="1"/>
          </p:cNvPicPr>
          <p:nvPr>
            <p:ph type="pic" sz="quarter" idx="14"/>
          </p:nvPr>
        </p:nvPicPr>
        <p:blipFill>
          <a:blip r:embed="rId2"/>
          <a:srcRect t="7812" b="7812"/>
          <a:stretch/>
        </p:blipFill>
        <p:spPr>
          <a:xfrm>
            <a:off x="0" y="0"/>
            <a:ext cx="12192000" cy="6858000"/>
          </a:xfrm>
        </p:spPr>
      </p:pic>
      <p:sp>
        <p:nvSpPr>
          <p:cNvPr id="3" name="Text Placeholder 2">
            <a:extLst>
              <a:ext uri="{FF2B5EF4-FFF2-40B4-BE49-F238E27FC236}">
                <a16:creationId xmlns:a16="http://schemas.microsoft.com/office/drawing/2014/main" id="{4C95319D-667C-734C-96A4-044177CFAF1B}"/>
              </a:ext>
            </a:extLst>
          </p:cNvPr>
          <p:cNvSpPr>
            <a:spLocks noGrp="1"/>
          </p:cNvSpPr>
          <p:nvPr>
            <p:ph type="body" sz="quarter" idx="15"/>
          </p:nvPr>
        </p:nvSpPr>
        <p:spPr/>
        <p:txBody>
          <a:bodyPr/>
          <a:lstStyle/>
          <a:p>
            <a:r>
              <a:rPr lang="en-US" dirty="0"/>
              <a:t>Lorem ipsum dolor set</a:t>
            </a:r>
          </a:p>
        </p:txBody>
      </p:sp>
      <p:sp>
        <p:nvSpPr>
          <p:cNvPr id="4" name="Text Placeholder 3">
            <a:extLst>
              <a:ext uri="{FF2B5EF4-FFF2-40B4-BE49-F238E27FC236}">
                <a16:creationId xmlns:a16="http://schemas.microsoft.com/office/drawing/2014/main" id="{6CAE4C00-3734-4E4F-800F-4199A3E6F3B6}"/>
              </a:ext>
            </a:extLst>
          </p:cNvPr>
          <p:cNvSpPr>
            <a:spLocks noGrp="1"/>
          </p:cNvSpPr>
          <p:nvPr>
            <p:ph type="body" sz="quarter" idx="11"/>
          </p:nvPr>
        </p:nvSpPr>
        <p:spPr/>
        <p:txBody>
          <a:bodyPr/>
          <a:lstStyle/>
          <a:p>
            <a:r>
              <a:rPr lang="en-US" dirty="0"/>
              <a:t>Ta </a:t>
            </a:r>
            <a:r>
              <a:rPr lang="en-US" dirty="0" err="1"/>
              <a:t>volore</a:t>
            </a:r>
            <a:r>
              <a:rPr lang="en-US" dirty="0"/>
              <a:t>, </a:t>
            </a:r>
            <a:r>
              <a:rPr lang="en-US" dirty="0" err="1"/>
              <a:t>omnimi</a:t>
            </a:r>
            <a:r>
              <a:rPr lang="en-US" dirty="0"/>
              <a:t>, </a:t>
            </a:r>
            <a:r>
              <a:rPr lang="en-US" dirty="0" err="1"/>
              <a:t>aut</a:t>
            </a:r>
            <a:r>
              <a:rPr lang="en-US" dirty="0"/>
              <a:t> </a:t>
            </a:r>
            <a:r>
              <a:rPr lang="en-US" dirty="0" err="1"/>
              <a:t>accus</a:t>
            </a:r>
            <a:r>
              <a:rPr lang="en-US" dirty="0"/>
              <a:t> </a:t>
            </a:r>
            <a:r>
              <a:rPr lang="en-US" dirty="0" err="1"/>
              <a:t>ea</a:t>
            </a:r>
            <a:r>
              <a:rPr lang="en-US" dirty="0"/>
              <a:t> de </a:t>
            </a:r>
            <a:r>
              <a:rPr lang="en-US" dirty="0" err="1"/>
              <a:t>necaborest</a:t>
            </a:r>
            <a:r>
              <a:rPr lang="en-US" dirty="0"/>
              <a:t> </a:t>
            </a:r>
            <a:r>
              <a:rPr lang="en-US" dirty="0" err="1"/>
              <a:t>atiusciendae</a:t>
            </a:r>
            <a:r>
              <a:rPr lang="en-US" dirty="0"/>
              <a:t> </a:t>
            </a:r>
            <a:r>
              <a:rPr lang="en-US" dirty="0" err="1"/>
              <a:t>nis</a:t>
            </a:r>
            <a:r>
              <a:rPr lang="en-US" dirty="0"/>
              <a:t> </a:t>
            </a:r>
            <a:r>
              <a:rPr lang="en-US" dirty="0" err="1"/>
              <a:t>dolupta</a:t>
            </a:r>
            <a:r>
              <a:rPr lang="en-US" dirty="0"/>
              <a:t> </a:t>
            </a:r>
            <a:r>
              <a:rPr lang="en-US" dirty="0" err="1"/>
              <a:t>taturis</a:t>
            </a:r>
            <a:r>
              <a:rPr lang="en-US" dirty="0"/>
              <a:t> </a:t>
            </a:r>
            <a:r>
              <a:rPr lang="en-US" dirty="0" err="1"/>
              <a:t>dit</a:t>
            </a:r>
            <a:r>
              <a:rPr lang="en-US" dirty="0"/>
              <a:t> </a:t>
            </a:r>
            <a:r>
              <a:rPr lang="en-US" dirty="0" err="1"/>
              <a:t>officid</a:t>
            </a:r>
            <a:r>
              <a:rPr lang="en-US" dirty="0"/>
              <a:t> que pa </a:t>
            </a:r>
            <a:r>
              <a:rPr lang="en-US" dirty="0" err="1"/>
              <a:t>quatur</a:t>
            </a:r>
            <a:r>
              <a:rPr lang="en-US" dirty="0"/>
              <a:t>. </a:t>
            </a:r>
            <a:r>
              <a:rPr lang="en-US" dirty="0" err="1"/>
              <a:t>Quia</a:t>
            </a:r>
            <a:r>
              <a:rPr lang="en-US" dirty="0"/>
              <a:t> </a:t>
            </a:r>
            <a:r>
              <a:rPr lang="en-US" dirty="0" err="1"/>
              <a:t>sinvel</a:t>
            </a:r>
            <a:r>
              <a:rPr lang="en-US" dirty="0"/>
              <a:t> mi, </a:t>
            </a:r>
            <a:r>
              <a:rPr lang="en-US" dirty="0" err="1"/>
              <a:t>sequatusam</a:t>
            </a:r>
            <a:r>
              <a:rPr lang="en-US" dirty="0"/>
              <a:t>.</a:t>
            </a:r>
          </a:p>
        </p:txBody>
      </p:sp>
    </p:spTree>
    <p:extLst>
      <p:ext uri="{BB962C8B-B14F-4D97-AF65-F5344CB8AC3E}">
        <p14:creationId xmlns:p14="http://schemas.microsoft.com/office/powerpoint/2010/main" val="349448688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DF7327E-B316-0845-90EF-D26112E1EE42}"/>
              </a:ext>
            </a:extLst>
          </p:cNvPr>
          <p:cNvSpPr>
            <a:spLocks noGrp="1"/>
          </p:cNvSpPr>
          <p:nvPr>
            <p:ph type="body" sz="quarter" idx="10"/>
          </p:nvPr>
        </p:nvSpPr>
        <p:spPr/>
        <p:txBody>
          <a:bodyPr>
            <a:normAutofit fontScale="92500" lnSpcReduction="10000"/>
          </a:bodyPr>
          <a:lstStyle/>
          <a:p>
            <a:r>
              <a:rPr lang="en-US" dirty="0"/>
              <a:t>Lorem ipsum dolor set</a:t>
            </a:r>
          </a:p>
        </p:txBody>
      </p:sp>
      <p:sp>
        <p:nvSpPr>
          <p:cNvPr id="3" name="Text Placeholder 2">
            <a:extLst>
              <a:ext uri="{FF2B5EF4-FFF2-40B4-BE49-F238E27FC236}">
                <a16:creationId xmlns:a16="http://schemas.microsoft.com/office/drawing/2014/main" id="{7214CA38-45A8-2247-86D1-ABA2E428B92F}"/>
              </a:ext>
            </a:extLst>
          </p:cNvPr>
          <p:cNvSpPr>
            <a:spLocks noGrp="1"/>
          </p:cNvSpPr>
          <p:nvPr>
            <p:ph type="body" sz="quarter" idx="13"/>
          </p:nvPr>
        </p:nvSpPr>
        <p:spPr/>
        <p:txBody>
          <a:bodyPr/>
          <a:lstStyle/>
          <a:p>
            <a:r>
              <a:rPr lang="en-US" dirty="0"/>
              <a:t>Ta </a:t>
            </a:r>
            <a:r>
              <a:rPr lang="en-US" dirty="0" err="1"/>
              <a:t>volore</a:t>
            </a:r>
            <a:r>
              <a:rPr lang="en-US" dirty="0"/>
              <a:t>, </a:t>
            </a:r>
            <a:r>
              <a:rPr lang="en-US" dirty="0" err="1"/>
              <a:t>omnimi</a:t>
            </a:r>
            <a:r>
              <a:rPr lang="en-US" dirty="0"/>
              <a:t>, </a:t>
            </a:r>
            <a:r>
              <a:rPr lang="en-US" dirty="0" err="1"/>
              <a:t>aut</a:t>
            </a:r>
            <a:r>
              <a:rPr lang="en-US" dirty="0"/>
              <a:t> </a:t>
            </a:r>
            <a:r>
              <a:rPr lang="en-US" dirty="0" err="1"/>
              <a:t>accus</a:t>
            </a:r>
            <a:r>
              <a:rPr lang="en-US" dirty="0"/>
              <a:t> </a:t>
            </a:r>
            <a:r>
              <a:rPr lang="en-US" dirty="0" err="1"/>
              <a:t>ea</a:t>
            </a:r>
            <a:r>
              <a:rPr lang="en-US" dirty="0"/>
              <a:t> de </a:t>
            </a:r>
            <a:r>
              <a:rPr lang="en-US" dirty="0" err="1"/>
              <a:t>necaborest</a:t>
            </a:r>
            <a:r>
              <a:rPr lang="en-US" dirty="0"/>
              <a:t> </a:t>
            </a:r>
            <a:r>
              <a:rPr lang="en-US" dirty="0" err="1"/>
              <a:t>atiusciendae</a:t>
            </a:r>
            <a:r>
              <a:rPr lang="en-US" dirty="0"/>
              <a:t> </a:t>
            </a:r>
            <a:r>
              <a:rPr lang="en-US" dirty="0" err="1"/>
              <a:t>nis</a:t>
            </a:r>
            <a:r>
              <a:rPr lang="en-US" dirty="0"/>
              <a:t> </a:t>
            </a:r>
            <a:r>
              <a:rPr lang="en-US" dirty="0" err="1"/>
              <a:t>dolupta</a:t>
            </a:r>
            <a:r>
              <a:rPr lang="en-US" dirty="0"/>
              <a:t> </a:t>
            </a:r>
            <a:r>
              <a:rPr lang="en-US" dirty="0" err="1"/>
              <a:t>taturis</a:t>
            </a:r>
            <a:r>
              <a:rPr lang="en-US" dirty="0"/>
              <a:t> </a:t>
            </a:r>
            <a:r>
              <a:rPr lang="en-US" dirty="0" err="1"/>
              <a:t>dit</a:t>
            </a:r>
            <a:r>
              <a:rPr lang="en-US" dirty="0"/>
              <a:t> </a:t>
            </a:r>
            <a:r>
              <a:rPr lang="en-US" dirty="0" err="1"/>
              <a:t>officid</a:t>
            </a:r>
            <a:r>
              <a:rPr lang="en-US" dirty="0"/>
              <a:t> que pa </a:t>
            </a:r>
            <a:r>
              <a:rPr lang="en-US" dirty="0" err="1"/>
              <a:t>quatur</a:t>
            </a:r>
            <a:r>
              <a:rPr lang="en-US" dirty="0"/>
              <a:t>.</a:t>
            </a:r>
          </a:p>
        </p:txBody>
      </p:sp>
      <p:pic>
        <p:nvPicPr>
          <p:cNvPr id="9" name="Picture Placeholder 8">
            <a:extLst>
              <a:ext uri="{FF2B5EF4-FFF2-40B4-BE49-F238E27FC236}">
                <a16:creationId xmlns:a16="http://schemas.microsoft.com/office/drawing/2014/main" id="{F8471F72-B795-BE43-99D7-D1B992C3D8A3}"/>
              </a:ext>
            </a:extLst>
          </p:cNvPr>
          <p:cNvPicPr>
            <a:picLocks noGrp="1" noChangeAspect="1"/>
          </p:cNvPicPr>
          <p:nvPr>
            <p:ph type="pic" sz="quarter" idx="14"/>
          </p:nvPr>
        </p:nvPicPr>
        <p:blipFill>
          <a:blip r:embed="rId2"/>
          <a:srcRect t="9451" b="9451"/>
          <a:stretch/>
        </p:blipFill>
        <p:spPr>
          <a:xfrm>
            <a:off x="2857500" y="1449672"/>
            <a:ext cx="6794500" cy="3673475"/>
          </a:xfrm>
        </p:spPr>
      </p:pic>
      <p:sp>
        <p:nvSpPr>
          <p:cNvPr id="5" name="Text Placeholder 4">
            <a:extLst>
              <a:ext uri="{FF2B5EF4-FFF2-40B4-BE49-F238E27FC236}">
                <a16:creationId xmlns:a16="http://schemas.microsoft.com/office/drawing/2014/main" id="{59D3C5C6-1EC4-A949-8306-01FCF06B1766}"/>
              </a:ext>
            </a:extLst>
          </p:cNvPr>
          <p:cNvSpPr>
            <a:spLocks noGrp="1"/>
          </p:cNvSpPr>
          <p:nvPr>
            <p:ph type="body" sz="quarter" idx="20"/>
          </p:nvPr>
        </p:nvSpPr>
        <p:spPr/>
        <p:txBody>
          <a:bodyPr/>
          <a:lstStyle/>
          <a:p>
            <a:endParaRPr lang="en-US"/>
          </a:p>
        </p:txBody>
      </p:sp>
      <p:sp>
        <p:nvSpPr>
          <p:cNvPr id="6" name="Text Placeholder 5">
            <a:extLst>
              <a:ext uri="{FF2B5EF4-FFF2-40B4-BE49-F238E27FC236}">
                <a16:creationId xmlns:a16="http://schemas.microsoft.com/office/drawing/2014/main" id="{6C53FD4C-ABB8-2347-B9B2-160443B0DA03}"/>
              </a:ext>
            </a:extLst>
          </p:cNvPr>
          <p:cNvSpPr>
            <a:spLocks noGrp="1"/>
          </p:cNvSpPr>
          <p:nvPr>
            <p:ph type="body" sz="quarter" idx="21"/>
          </p:nvPr>
        </p:nvSpPr>
        <p:spPr/>
        <p:txBody>
          <a:bodyPr/>
          <a:lstStyle/>
          <a:p>
            <a:endParaRPr lang="en-US"/>
          </a:p>
        </p:txBody>
      </p:sp>
      <p:sp>
        <p:nvSpPr>
          <p:cNvPr id="7" name="Text Placeholder 6">
            <a:extLst>
              <a:ext uri="{FF2B5EF4-FFF2-40B4-BE49-F238E27FC236}">
                <a16:creationId xmlns:a16="http://schemas.microsoft.com/office/drawing/2014/main" id="{8D91CE46-7946-8249-B327-C6F3DCB9C29C}"/>
              </a:ext>
            </a:extLst>
          </p:cNvPr>
          <p:cNvSpPr>
            <a:spLocks noGrp="1"/>
          </p:cNvSpPr>
          <p:nvPr>
            <p:ph type="body" sz="quarter" idx="22"/>
          </p:nvPr>
        </p:nvSpPr>
        <p:spPr/>
        <p:txBody>
          <a:bodyPr/>
          <a:lstStyle/>
          <a:p>
            <a:endParaRPr lang="en-US"/>
          </a:p>
        </p:txBody>
      </p:sp>
    </p:spTree>
    <p:extLst>
      <p:ext uri="{BB962C8B-B14F-4D97-AF65-F5344CB8AC3E}">
        <p14:creationId xmlns:p14="http://schemas.microsoft.com/office/powerpoint/2010/main" val="30975196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GED" ma:contentTypeID="0x010100F78A8B77DC42FA40AFE75C66023A73FC00654F961FF1B2454BA0FA99AC6CF7F656" ma:contentTypeVersion="32" ma:contentTypeDescription="" ma:contentTypeScope="" ma:versionID="42c586c242e717f38c442ac05c21fec8">
  <xsd:schema xmlns:xsd="http://www.w3.org/2001/XMLSchema" xmlns:xs="http://www.w3.org/2001/XMLSchema" xmlns:p="http://schemas.microsoft.com/office/2006/metadata/properties" xmlns:ns1="http://schemas.microsoft.com/sharepoint/v3" xmlns:ns2="af2dd5d7-3211-4b36-96f4-f2714d44eb2a" xmlns:ns3="a2ba81c1-35e9-4ce7-815b-5d3874952508" xmlns:ns4="953b5d89-6987-4fe6-992a-0f54baff293a" targetNamespace="http://schemas.microsoft.com/office/2006/metadata/properties" ma:root="true" ma:fieldsID="70f6027d5a63eb749bd038584864136f" ns1:_="" ns2:_="" ns3:_="" ns4:_="">
    <xsd:import namespace="http://schemas.microsoft.com/sharepoint/v3"/>
    <xsd:import namespace="af2dd5d7-3211-4b36-96f4-f2714d44eb2a"/>
    <xsd:import namespace="a2ba81c1-35e9-4ce7-815b-5d3874952508"/>
    <xsd:import namespace="953b5d89-6987-4fe6-992a-0f54baff293a"/>
    <xsd:element name="properties">
      <xsd:complexType>
        <xsd:sequence>
          <xsd:element name="documentManagement">
            <xsd:complexType>
              <xsd:all>
                <xsd:element ref="ns2:PublicationIntranet" minOccurs="0"/>
                <xsd:element ref="ns4:Publication_x0020_Internet" minOccurs="0"/>
                <xsd:element ref="ns2:DateDocument" minOccurs="0"/>
                <xsd:element ref="ns3:Complement" minOccurs="0"/>
                <xsd:element ref="ns2:hc631d796a6a49bf9bba1f4b48421320" minOccurs="0"/>
                <xsd:element ref="ns2:oaeb3ec7ea4846bfbc099074bd4c3b8b" minOccurs="0"/>
                <xsd:element ref="ns3:hedfb3737b3b4b089e11a452a5aebbb1" minOccurs="0"/>
                <xsd:element ref="ns4:_dlc_DocId" minOccurs="0"/>
                <xsd:element ref="ns2:c0fa7ea60f664aaa8dcdaeef207d3c1a" minOccurs="0"/>
                <xsd:element ref="ns4:_dlc_DocIdUrl" minOccurs="0"/>
                <xsd:element ref="ns2:gfb5f5f3a4d84e9b8b863bf633a40951" minOccurs="0"/>
                <xsd:element ref="ns4:_dlc_DocIdPersistId" minOccurs="0"/>
                <xsd:element ref="ns4:l7efac3dca294db9b2d125a0373702c5" minOccurs="0"/>
                <xsd:element ref="ns2:l3d78001e14c48b1816ef5b835f4f682" minOccurs="0"/>
                <xsd:element ref="ns4:a0e53e5051a9459292eed078cc120b12" minOccurs="0"/>
                <xsd:element ref="ns2:TaxCatchAll" minOccurs="0"/>
                <xsd:element ref="ns2:TaxCatchAllLabel" minOccurs="0"/>
                <xsd:element ref="ns1:RelatedItems" minOccurs="0"/>
                <xsd:element ref="ns4:DossierParent" minOccurs="0"/>
                <xsd:element ref="ns4:SharedWithUsers" minOccurs="0"/>
                <xsd:element ref="ns4: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elatedItems" ma:index="32" nillable="true" ma:displayName="Éléments connexes" ma:hidden="true" ma:internalName="RelatedItems" ma:readOnly="fals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f2dd5d7-3211-4b36-96f4-f2714d44eb2a" elementFormDefault="qualified">
    <xsd:import namespace="http://schemas.microsoft.com/office/2006/documentManagement/types"/>
    <xsd:import namespace="http://schemas.microsoft.com/office/infopath/2007/PartnerControls"/>
    <xsd:element name="PublicationIntranet" ma:index="6" nillable="true" ma:displayName="Publication Intranet" ma:default="Non" ma:description="Définit si le document doit être accessible sur l'intranet en vue d'une publication" ma:format="Dropdown" ma:internalName="PublicationIntranet">
      <xsd:simpleType>
        <xsd:restriction base="dms:Choice">
          <xsd:enumeration value="Non"/>
          <xsd:enumeration value="Oui - Rectorat"/>
          <xsd:enumeration value="Oui - Tout public"/>
        </xsd:restriction>
      </xsd:simpleType>
    </xsd:element>
    <xsd:element name="DateDocument" ma:index="8" nillable="true" ma:displayName="Date du document" ma:format="DateOnly" ma:internalName="DateDocument">
      <xsd:simpleType>
        <xsd:restriction base="dms:DateTime"/>
      </xsd:simpleType>
    </xsd:element>
    <xsd:element name="hc631d796a6a49bf9bba1f4b48421320" ma:index="15" ma:taxonomy="true" ma:internalName="hc631d796a6a49bf9bba1f4b48421320" ma:taxonomyFieldName="Theme" ma:displayName="Sujet" ma:default="" ma:fieldId="{1c631d79-6a6a-49bf-9bba-1f4b48421320}" ma:taxonomyMulti="true" ma:sspId="d82ae8c2-1dcd-4064-b89e-94e016b32d42" ma:termSetId="311a0c27-fa7b-4e89-bff5-1b426e32a5f7" ma:anchorId="00000000-0000-0000-0000-000000000000" ma:open="false" ma:isKeyword="false">
      <xsd:complexType>
        <xsd:sequence>
          <xsd:element ref="pc:Terms" minOccurs="0" maxOccurs="1"/>
        </xsd:sequence>
      </xsd:complexType>
    </xsd:element>
    <xsd:element name="oaeb3ec7ea4846bfbc099074bd4c3b8b" ma:index="17" ma:taxonomy="true" ma:internalName="oaeb3ec7ea4846bfbc099074bd4c3b8b" ma:taxonomyFieldName="Entite" ma:displayName="Responsable" ma:indexed="true" ma:default="" ma:fieldId="{8aeb3ec7-ea48-46bf-bc09-9074bd4c3b8b}" ma:sspId="d82ae8c2-1dcd-4064-b89e-94e016b32d42" ma:termSetId="a17fde5c-c676-4ff5-9dc5-721e26c7ce5d" ma:anchorId="00000000-0000-0000-0000-000000000000" ma:open="false" ma:isKeyword="false">
      <xsd:complexType>
        <xsd:sequence>
          <xsd:element ref="pc:Terms" minOccurs="0" maxOccurs="1"/>
        </xsd:sequence>
      </xsd:complexType>
    </xsd:element>
    <xsd:element name="c0fa7ea60f664aaa8dcdaeef207d3c1a" ma:index="23" nillable="true" ma:taxonomy="true" ma:internalName="c0fa7ea60f664aaa8dcdaeef207d3c1a" ma:taxonomyFieldName="Expediteur" ma:displayName="Expéditeur entité" ma:default="" ma:fieldId="{c0fa7ea6-0f66-4aaa-8dcd-aeef207d3c1a}" ma:taxonomyMulti="true" ma:sspId="d82ae8c2-1dcd-4064-b89e-94e016b32d42" ma:termSetId="6dd22c15-23f5-49de-8db4-e73aa616bcc9" ma:anchorId="00000000-0000-0000-0000-000000000000" ma:open="false" ma:isKeyword="false">
      <xsd:complexType>
        <xsd:sequence>
          <xsd:element ref="pc:Terms" minOccurs="0" maxOccurs="1"/>
        </xsd:sequence>
      </xsd:complexType>
    </xsd:element>
    <xsd:element name="gfb5f5f3a4d84e9b8b863bf633a40951" ma:index="25" nillable="true" ma:taxonomy="true" ma:internalName="gfb5f5f3a4d84e9b8b863bf633a40951" ma:taxonomyFieldName="Destinataire" ma:displayName="Destinataire entité" ma:default="" ma:fieldId="{0fb5f5f3-a4d8-4e9b-8b86-3bf633a40951}" ma:taxonomyMulti="true" ma:sspId="d82ae8c2-1dcd-4064-b89e-94e016b32d42" ma:termSetId="6dd22c15-23f5-49de-8db4-e73aa616bcc9" ma:anchorId="00000000-0000-0000-0000-000000000000" ma:open="false" ma:isKeyword="false">
      <xsd:complexType>
        <xsd:sequence>
          <xsd:element ref="pc:Terms" minOccurs="0" maxOccurs="1"/>
        </xsd:sequence>
      </xsd:complexType>
    </xsd:element>
    <xsd:element name="l3d78001e14c48b1816ef5b835f4f682" ma:index="28" ma:taxonomy="true" ma:internalName="l3d78001e14c48b1816ef5b835f4f682" ma:taxonomyFieldName="_TypeDocument" ma:displayName="Type du document" ma:indexed="true" ma:default="" ma:fieldId="{53d78001-e14c-48b1-816e-f5b835f4f682}" ma:sspId="d82ae8c2-1dcd-4064-b89e-94e016b32d42" ma:termSetId="fd6e14b5-5ab3-43e8-be1c-e3c445e2f97b" ma:anchorId="00000000-0000-0000-0000-000000000000" ma:open="false" ma:isKeyword="false">
      <xsd:complexType>
        <xsd:sequence>
          <xsd:element ref="pc:Terms" minOccurs="0" maxOccurs="1"/>
        </xsd:sequence>
      </xsd:complexType>
    </xsd:element>
    <xsd:element name="TaxCatchAll" ma:index="30" nillable="true" ma:displayName="Taxonomy Catch All Column" ma:hidden="true" ma:list="{8cdb463d-6c80-4650-804a-4eb51f0a6ea7}" ma:internalName="TaxCatchAll" ma:showField="CatchAllData" ma:web="953b5d89-6987-4fe6-992a-0f54baff293a">
      <xsd:complexType>
        <xsd:complexContent>
          <xsd:extension base="dms:MultiChoiceLookup">
            <xsd:sequence>
              <xsd:element name="Value" type="dms:Lookup" maxOccurs="unbounded" minOccurs="0" nillable="true"/>
            </xsd:sequence>
          </xsd:extension>
        </xsd:complexContent>
      </xsd:complexType>
    </xsd:element>
    <xsd:element name="TaxCatchAllLabel" ma:index="31" nillable="true" ma:displayName="Taxonomy Catch All Column1" ma:hidden="true" ma:list="{8cdb463d-6c80-4650-804a-4eb51f0a6ea7}" ma:internalName="TaxCatchAllLabel" ma:readOnly="true" ma:showField="CatchAllDataLabel" ma:web="953b5d89-6987-4fe6-992a-0f54baff293a">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2ba81c1-35e9-4ce7-815b-5d3874952508" elementFormDefault="qualified">
    <xsd:import namespace="http://schemas.microsoft.com/office/2006/documentManagement/types"/>
    <xsd:import namespace="http://schemas.microsoft.com/office/infopath/2007/PartnerControls"/>
    <xsd:element name="Complement" ma:index="13" nillable="true" ma:displayName="Complément" ma:internalName="Complement">
      <xsd:simpleType>
        <xsd:restriction base="dms:Note">
          <xsd:maxLength value="255"/>
        </xsd:restriction>
      </xsd:simpleType>
    </xsd:element>
    <xsd:element name="hedfb3737b3b4b089e11a452a5aebbb1" ma:index="19" nillable="true" ma:taxonomy="true" ma:internalName="hedfb3737b3b4b089e11a452a5aebbb1" ma:taxonomyFieldName="Dossier0" ma:displayName="Dossier" ma:default="" ma:fieldId="{1edfb373-7b3b-4b08-9e11-a452a5aebbb1}" ma:taxonomyMulti="true" ma:sspId="d82ae8c2-1dcd-4064-b89e-94e016b32d42" ma:termSetId="eaec5ba7-ac7c-4138-966f-bd8c77dab80b"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953b5d89-6987-4fe6-992a-0f54baff293a" elementFormDefault="qualified">
    <xsd:import namespace="http://schemas.microsoft.com/office/2006/documentManagement/types"/>
    <xsd:import namespace="http://schemas.microsoft.com/office/infopath/2007/PartnerControls"/>
    <xsd:element name="Publication_x0020_Internet" ma:index="7" nillable="true" ma:displayName="Publication Internet" ma:default="Non" ma:description="Définit si le document doit être accessible sur le site internet en vue d'une publication" ma:format="Dropdown" ma:internalName="Publication_x0020_Internet">
      <xsd:simpleType>
        <xsd:restriction base="dms:Choice">
          <xsd:enumeration value="Non"/>
          <xsd:enumeration value="Oui"/>
        </xsd:restriction>
      </xsd:simpleType>
    </xsd:element>
    <xsd:element name="_dlc_DocId" ma:index="22" nillable="true" ma:displayName="Valeur d’ID de document" ma:description="Valeur de l’ID de document affecté à cet élément." ma:internalName="_dlc_DocId" ma:readOnly="true">
      <xsd:simpleType>
        <xsd:restriction base="dms:Text"/>
      </xsd:simpleType>
    </xsd:element>
    <xsd:element name="_dlc_DocIdUrl" ma:index="24" nillable="true" ma:displayName="ID de document" ma:description="Lien permanent vers ce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6" nillable="true" ma:displayName="Conserver l’ID" ma:description="Conserver l’ID lors de l’ajout." ma:hidden="true" ma:internalName="_dlc_DocIdPersistId" ma:readOnly="true">
      <xsd:simpleType>
        <xsd:restriction base="dms:Boolean"/>
      </xsd:simpleType>
    </xsd:element>
    <xsd:element name="l7efac3dca294db9b2d125a0373702c5" ma:index="27" nillable="true" ma:taxonomy="true" ma:internalName="l7efac3dca294db9b2d125a0373702c5" ma:taxonomyFieldName="ExpediteurHESSO" ma:displayName="Expéditeur personne" ma:default="" ma:fieldId="{57efac3d-ca29-4db9-b2d1-25a0373702c5}" ma:sspId="d82ae8c2-1dcd-4064-b89e-94e016b32d42" ma:termSetId="ff689b9f-796d-4f57-9b5e-a20316fdbf52" ma:anchorId="00000000-0000-0000-0000-000000000000" ma:open="false" ma:isKeyword="false">
      <xsd:complexType>
        <xsd:sequence>
          <xsd:element ref="pc:Terms" minOccurs="0" maxOccurs="1"/>
        </xsd:sequence>
      </xsd:complexType>
    </xsd:element>
    <xsd:element name="a0e53e5051a9459292eed078cc120b12" ma:index="29" nillable="true" ma:taxonomy="true" ma:internalName="a0e53e5051a9459292eed078cc120b12" ma:taxonomyFieldName="DestinataireHESSO" ma:displayName="Destinataire personne" ma:default="" ma:fieldId="{a0e53e50-51a9-4592-92ee-d078cc120b12}" ma:sspId="d82ae8c2-1dcd-4064-b89e-94e016b32d42" ma:termSetId="ff689b9f-796d-4f57-9b5e-a20316fdbf52" ma:anchorId="00000000-0000-0000-0000-000000000000" ma:open="false" ma:isKeyword="false">
      <xsd:complexType>
        <xsd:sequence>
          <xsd:element ref="pc:Terms" minOccurs="0" maxOccurs="1"/>
        </xsd:sequence>
      </xsd:complexType>
    </xsd:element>
    <xsd:element name="DossierParent" ma:index="33" nillable="true" ma:displayName="DossierParent" ma:hidden="true" ma:internalName="DossierParent" ma:readOnly="false">
      <xsd:simpleType>
        <xsd:restriction base="dms:Text">
          <xsd:maxLength value="255"/>
        </xsd:restriction>
      </xsd:simpleType>
    </xsd:element>
    <xsd:element name="SharedWithUsers" ma:index="35" nillable="true" ma:displayName="Partagé avec"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6" nillable="true" ma:displayName="Partagé avec dé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4" ma:displayName="Type de contenu"/>
        <xsd:element ref="dc:title" minOccurs="0" maxOccurs="1" ma:index="1" ma:displayName="Description"/>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ct:contentTypeSchema xmlns:ct="http://schemas.microsoft.com/office/2006/metadata/contentType" xmlns:ma="http://schemas.microsoft.com/office/2006/metadata/properties/metaAttributes" ct:_="" ma:_="" ma:contentTypeName="Document" ma:contentTypeID="0x010100578EA5D2B7BA2A45B07D517F9E3CE4B9" ma:contentTypeVersion="13" ma:contentTypeDescription="Crée un document." ma:contentTypeScope="" ma:versionID="b282106e8a5e4f3ab854f48ce2200146">
  <xsd:schema xmlns:xsd="http://www.w3.org/2001/XMLSchema" xmlns:xs="http://www.w3.org/2001/XMLSchema" xmlns:p="http://schemas.microsoft.com/office/2006/metadata/properties" xmlns:ns2="ffa2d09e-b643-4683-bb52-6107ecc3d791" xmlns:ns3="06feefce-63aa-46e9-9ef0-d7ec09bf2f30" targetNamespace="http://schemas.microsoft.com/office/2006/metadata/properties" ma:root="true" ma:fieldsID="7f6ce456cc0ade2b42385efc97092469" ns2:_="" ns3:_="">
    <xsd:import namespace="ffa2d09e-b643-4683-bb52-6107ecc3d791"/>
    <xsd:import namespace="06feefce-63aa-46e9-9ef0-d7ec09bf2f30"/>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GenerationTime" minOccurs="0"/>
                <xsd:element ref="ns2:MediaServiceEventHashCode" minOccurs="0"/>
                <xsd:element ref="ns2:MediaServiceOCR" minOccurs="0"/>
                <xsd:element ref="ns2:MediaServiceDateTaken" minOccurs="0"/>
                <xsd:element ref="ns2:MediaLengthInSeconds" minOccurs="0"/>
                <xsd:element ref="ns2:MediaServiceLocation"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fa2d09e-b643-4683-bb52-6107ecc3d7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Location" ma:index="18"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6feefce-63aa-46e9-9ef0-d7ec09bf2f30" elementFormDefault="qualified">
    <xsd:import namespace="http://schemas.microsoft.com/office/2006/documentManagement/types"/>
    <xsd:import namespace="http://schemas.microsoft.com/office/infopath/2007/PartnerControls"/>
    <xsd:element name="SharedWithUsers" ma:index="19" nillable="true" ma:displayName="Partagé avec"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Partagé avec dé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e de contenu"/>
        <xsd:element ref="dc:title" minOccurs="0" maxOccurs="1" ma:index="4" ma:displayName="Titr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customXsn xmlns="http://schemas.microsoft.com/office/2006/metadata/customXsn">
  <xsnLocation>https://ged.hes-so.ch/_cts/DocumentDate_HESSO/f8e7a82f2db2d769customXsn.xsn</xsnLocation>
  <cached>True</cached>
  <openByDefault>False</openByDefault>
  <xsnScope>https://ged.hes-so.ch</xsnScope>
</customXsn>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7515AB0-E8FF-4FC6-A6E9-9DAA9F74A7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f2dd5d7-3211-4b36-96f4-f2714d44eb2a"/>
    <ds:schemaRef ds:uri="a2ba81c1-35e9-4ce7-815b-5d3874952508"/>
    <ds:schemaRef ds:uri="953b5d89-6987-4fe6-992a-0f54baff293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BF6D9F4-7A46-428F-A216-2756260EE2CF}"/>
</file>

<file path=customXml/itemProps3.xml><?xml version="1.0" encoding="utf-8"?>
<ds:datastoreItem xmlns:ds="http://schemas.openxmlformats.org/officeDocument/2006/customXml" ds:itemID="{C407855B-AD4E-4C38-846F-7F5F672C982B}">
  <ds:schemaRefs>
    <ds:schemaRef ds:uri="http://schemas.microsoft.com/office/2006/metadata/customXsn"/>
  </ds:schemaRefs>
</ds:datastoreItem>
</file>

<file path=customXml/itemProps4.xml><?xml version="1.0" encoding="utf-8"?>
<ds:datastoreItem xmlns:ds="http://schemas.openxmlformats.org/officeDocument/2006/customXml" ds:itemID="{BE03FFF5-FCE1-4C81-816A-2B0A4C2CE640}">
  <ds:schemaRefs>
    <ds:schemaRef ds:uri="http://schemas.microsoft.com/sharepoint/v3/contenttype/forms"/>
  </ds:schemaRefs>
</ds:datastoreItem>
</file>

<file path=customXml/itemProps5.xml><?xml version="1.0" encoding="utf-8"?>
<ds:datastoreItem xmlns:ds="http://schemas.openxmlformats.org/officeDocument/2006/customXml" ds:itemID="{126E4A8F-E41C-47BF-B5B8-BDF678E7A36B}">
  <ds:schemaRefs>
    <ds:schemaRef ds:uri="http://schemas.microsoft.com/office/2006/metadata/properties"/>
    <ds:schemaRef ds:uri="http://schemas.microsoft.com/office/infopath/2007/PartnerControls"/>
    <ds:schemaRef ds:uri="af2dd5d7-3211-4b36-96f4-f2714d44eb2a"/>
    <ds:schemaRef ds:uri="a2ba81c1-35e9-4ce7-815b-5d3874952508"/>
    <ds:schemaRef ds:uri="953b5d89-6987-4fe6-992a-0f54baff293a"/>
    <ds:schemaRef ds:uri="http://schemas.microsoft.com/sharepoint/v3"/>
  </ds:schemaRefs>
</ds:datastoreItem>
</file>

<file path=docProps/app.xml><?xml version="1.0" encoding="utf-8"?>
<Properties xmlns="http://schemas.openxmlformats.org/officeDocument/2006/extended-properties" xmlns:vt="http://schemas.openxmlformats.org/officeDocument/2006/docPropsVTypes">
  <TotalTime>1749</TotalTime>
  <Words>1349</Words>
  <Application>Microsoft Macintosh PowerPoint</Application>
  <PresentationFormat>Grand écran</PresentationFormat>
  <Paragraphs>175</Paragraphs>
  <Slides>37</Slides>
  <Notes>9</Notes>
  <HiddenSlides>9</HiddenSlides>
  <MMClips>1</MMClips>
  <ScaleCrop>false</ScaleCrop>
  <HeadingPairs>
    <vt:vector size="6" baseType="variant">
      <vt:variant>
        <vt:lpstr>Polices utilisées</vt:lpstr>
      </vt:variant>
      <vt:variant>
        <vt:i4>2</vt:i4>
      </vt:variant>
      <vt:variant>
        <vt:lpstr>Thème</vt:lpstr>
      </vt:variant>
      <vt:variant>
        <vt:i4>1</vt:i4>
      </vt:variant>
      <vt:variant>
        <vt:lpstr>Titres des diapositives</vt:lpstr>
      </vt:variant>
      <vt:variant>
        <vt:i4>37</vt:i4>
      </vt:variant>
    </vt:vector>
  </HeadingPairs>
  <TitlesOfParts>
    <vt:vector size="40" baseType="lpstr">
      <vt:lpstr>Arial</vt:lpstr>
      <vt:lpstr>Helvetica Now Text</vt:lpstr>
      <vt:lpstr>Office Theme</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 modèle Arial 2021</dc:title>
  <dc:creator>Guillaume Perotin</dc:creator>
  <cp:lastModifiedBy>Microsoft Office User</cp:lastModifiedBy>
  <cp:revision>83</cp:revision>
  <cp:lastPrinted>2021-11-26T13:57:47Z</cp:lastPrinted>
  <dcterms:created xsi:type="dcterms:W3CDTF">2021-09-21T08:07:04Z</dcterms:created>
  <dcterms:modified xsi:type="dcterms:W3CDTF">2022-04-08T10:00:50Z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0x010100578EA5D2B7BA2A45B07D517F9E3CE4B9</vt:lpwstr>
  </property>
  <property fmtid="{D5CDD505-2E9C-101B-9397-08002B2CF9AE}" pid="3" name="_dlc_DocIdItemGuid">
    <vt:lpwstr>86454685-7eff-4db6-83b5-934949e88f7a</vt:lpwstr>
  </property>
  <property fmtid="{D5CDD505-2E9C-101B-9397-08002B2CF9AE}" pid="4" name="Entite">
    <vt:lpwstr>14881;#Communication|c8be476c-b7f6-40df-b451-1d3d9cc26b5c</vt:lpwstr>
  </property>
  <property fmtid="{D5CDD505-2E9C-101B-9397-08002B2CF9AE}" pid="5" name="DestinataireHESSO">
    <vt:lpwstr/>
  </property>
  <property fmtid="{D5CDD505-2E9C-101B-9397-08002B2CF9AE}" pid="6" name="Destinataire">
    <vt:lpwstr/>
  </property>
  <property fmtid="{D5CDD505-2E9C-101B-9397-08002B2CF9AE}" pid="7" name="Expediteur">
    <vt:lpwstr/>
  </property>
  <property fmtid="{D5CDD505-2E9C-101B-9397-08002B2CF9AE}" pid="8" name="Theme">
    <vt:lpwstr>14908;#Communication|f828701b-649d-4b4b-96b7-2951249b0324</vt:lpwstr>
  </property>
  <property fmtid="{D5CDD505-2E9C-101B-9397-08002B2CF9AE}" pid="9" name="Dossier0">
    <vt:lpwstr/>
  </property>
  <property fmtid="{D5CDD505-2E9C-101B-9397-08002B2CF9AE}" pid="10" name="_TypeDocument">
    <vt:lpwstr>14874;#Modèle|2575e6a8-411d-415f-b48e-64127d8ca403</vt:lpwstr>
  </property>
  <property fmtid="{D5CDD505-2E9C-101B-9397-08002B2CF9AE}" pid="11" name="ExpediteurHESSO">
    <vt:lpwstr/>
  </property>
</Properties>
</file>